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8" r:id="rId5"/>
    <p:sldId id="264" r:id="rId6"/>
    <p:sldId id="257" r:id="rId7"/>
    <p:sldId id="263" r:id="rId8"/>
    <p:sldId id="267" r:id="rId9"/>
    <p:sldId id="268" r:id="rId10"/>
    <p:sldId id="270" r:id="rId11"/>
    <p:sldId id="269" r:id="rId12"/>
    <p:sldId id="266" r:id="rId13"/>
    <p:sldId id="271" r:id="rId14"/>
    <p:sldId id="262"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72"/>
    <a:srgbClr val="1D4055"/>
    <a:srgbClr val="E4EFF7"/>
    <a:srgbClr val="C02C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76012" autoAdjust="0"/>
  </p:normalViewPr>
  <p:slideViewPr>
    <p:cSldViewPr snapToGrid="0" showGuides="1">
      <p:cViewPr varScale="1">
        <p:scale>
          <a:sx n="86" d="100"/>
          <a:sy n="86" d="100"/>
        </p:scale>
        <p:origin x="159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C479B0BC-BAAD-49ED-A44E-E5BDE45873C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D697679E-6DA1-4E29-A0BA-3402C02DFC2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067BA8-D9B8-4A8B-8899-3F9FE59FD463}" type="datetimeFigureOut">
              <a:rPr lang="de-DE" smtClean="0"/>
              <a:t>17.03.22</a:t>
            </a:fld>
            <a:endParaRPr lang="de-DE"/>
          </a:p>
        </p:txBody>
      </p:sp>
      <p:sp>
        <p:nvSpPr>
          <p:cNvPr id="4" name="Fußzeilenplatzhalter 3">
            <a:extLst>
              <a:ext uri="{FF2B5EF4-FFF2-40B4-BE49-F238E27FC236}">
                <a16:creationId xmlns:a16="http://schemas.microsoft.com/office/drawing/2014/main" id="{3340A109-3134-4376-BF41-A6DC49E49BB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de-DE"/>
              <a:t>Social CRM Research Center </a:t>
            </a:r>
          </a:p>
        </p:txBody>
      </p:sp>
      <p:sp>
        <p:nvSpPr>
          <p:cNvPr id="5" name="Foliennummernplatzhalter 4">
            <a:extLst>
              <a:ext uri="{FF2B5EF4-FFF2-40B4-BE49-F238E27FC236}">
                <a16:creationId xmlns:a16="http://schemas.microsoft.com/office/drawing/2014/main" id="{92115AFC-3FFE-49E2-B3C1-D4964D32FF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D4D958-5550-41E9-A503-B3626B829F4B}" type="slidenum">
              <a:rPr lang="de-DE" smtClean="0"/>
              <a:t>‹#›</a:t>
            </a:fld>
            <a:endParaRPr lang="de-DE"/>
          </a:p>
        </p:txBody>
      </p:sp>
    </p:spTree>
    <p:extLst>
      <p:ext uri="{BB962C8B-B14F-4D97-AF65-F5344CB8AC3E}">
        <p14:creationId xmlns:p14="http://schemas.microsoft.com/office/powerpoint/2010/main" val="27699614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EC2BF1-2022-42FA-A2F8-E3DACD80CC7C}" type="datetimeFigureOut">
              <a:rPr lang="de-DE" smtClean="0"/>
              <a:t>17.03.22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de-DE"/>
              <a:t>Social CRM Research Center </a:t>
            </a:r>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436E3A-FA2B-4AAA-A45E-2B89ED5C67DC}" type="slidenum">
              <a:rPr lang="de-DE" smtClean="0"/>
              <a:t>‹#›</a:t>
            </a:fld>
            <a:endParaRPr lang="de-DE"/>
          </a:p>
        </p:txBody>
      </p:sp>
    </p:spTree>
    <p:extLst>
      <p:ext uri="{BB962C8B-B14F-4D97-AF65-F5344CB8AC3E}">
        <p14:creationId xmlns:p14="http://schemas.microsoft.com/office/powerpoint/2010/main" val="333949587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ußzeilenplatzhalter 3"/>
          <p:cNvSpPr>
            <a:spLocks noGrp="1"/>
          </p:cNvSpPr>
          <p:nvPr>
            <p:ph type="ftr" sz="quarter" idx="4"/>
          </p:nvPr>
        </p:nvSpPr>
        <p:spPr/>
        <p:txBody>
          <a:bodyPr/>
          <a:lstStyle/>
          <a:p>
            <a:r>
              <a:rPr lang="de-DE"/>
              <a:t>Social CRM Research Center </a:t>
            </a:r>
          </a:p>
        </p:txBody>
      </p:sp>
      <p:sp>
        <p:nvSpPr>
          <p:cNvPr id="5" name="Foliennummernplatzhalter 4"/>
          <p:cNvSpPr>
            <a:spLocks noGrp="1"/>
          </p:cNvSpPr>
          <p:nvPr>
            <p:ph type="sldNum" sz="quarter" idx="5"/>
          </p:nvPr>
        </p:nvSpPr>
        <p:spPr/>
        <p:txBody>
          <a:bodyPr/>
          <a:lstStyle/>
          <a:p>
            <a:fld id="{7B436E3A-FA2B-4AAA-A45E-2B89ED5C67DC}" type="slidenum">
              <a:rPr lang="de-DE" smtClean="0"/>
              <a:t>3</a:t>
            </a:fld>
            <a:endParaRPr lang="de-DE"/>
          </a:p>
        </p:txBody>
      </p:sp>
    </p:spTree>
    <p:extLst>
      <p:ext uri="{BB962C8B-B14F-4D97-AF65-F5344CB8AC3E}">
        <p14:creationId xmlns:p14="http://schemas.microsoft.com/office/powerpoint/2010/main" val="3554713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de-DE" sz="1200" dirty="0">
                <a:latin typeface="Arial" panose="020B0604020202020204" pitchFamily="34" charset="0"/>
              </a:rPr>
              <a:t>Vorbereitung der Tagungsagenda</a:t>
            </a:r>
          </a:p>
          <a:p>
            <a:pPr eaLnBrk="1" hangingPunct="1">
              <a:buFont typeface="Wingdings" panose="05000000000000000000" pitchFamily="2" charset="2"/>
              <a:buChar char="Ø"/>
            </a:pPr>
            <a:r>
              <a:rPr lang="de-DE" altLang="bg-BG" sz="1200" dirty="0"/>
              <a:t>Präsentation jeder Partnerinstitution und ihrer Praktiken in Bezug auf die Berufsbildung/Ausbildung von Elektrikern in den Partnerländern</a:t>
            </a:r>
          </a:p>
          <a:p>
            <a:pPr eaLnBrk="1" hangingPunct="1">
              <a:buFont typeface="Wingdings" panose="05000000000000000000" pitchFamily="2" charset="2"/>
              <a:buChar char="Ø"/>
            </a:pPr>
            <a:endParaRPr lang="en-US" altLang="bg-BG" sz="1200" dirty="0">
              <a:solidFill>
                <a:schemeClr val="accent2"/>
              </a:solidFill>
              <a:latin typeface="Arial" panose="020B0604020202020204" pitchFamily="34" charset="0"/>
            </a:endParaRPr>
          </a:p>
          <a:p>
            <a:endParaRPr lang="de-DE" dirty="0"/>
          </a:p>
        </p:txBody>
      </p:sp>
      <p:sp>
        <p:nvSpPr>
          <p:cNvPr id="4" name="Fußzeilenplatzhalter 3"/>
          <p:cNvSpPr>
            <a:spLocks noGrp="1"/>
          </p:cNvSpPr>
          <p:nvPr>
            <p:ph type="ftr" sz="quarter" idx="4"/>
          </p:nvPr>
        </p:nvSpPr>
        <p:spPr/>
        <p:txBody>
          <a:bodyPr/>
          <a:lstStyle/>
          <a:p>
            <a:r>
              <a:rPr lang="de-DE"/>
              <a:t>Social CRM Research Center </a:t>
            </a:r>
          </a:p>
        </p:txBody>
      </p:sp>
      <p:sp>
        <p:nvSpPr>
          <p:cNvPr id="5" name="Foliennummernplatzhalter 4"/>
          <p:cNvSpPr>
            <a:spLocks noGrp="1"/>
          </p:cNvSpPr>
          <p:nvPr>
            <p:ph type="sldNum" sz="quarter" idx="5"/>
          </p:nvPr>
        </p:nvSpPr>
        <p:spPr/>
        <p:txBody>
          <a:bodyPr/>
          <a:lstStyle/>
          <a:p>
            <a:fld id="{7B436E3A-FA2B-4AAA-A45E-2B89ED5C67DC}" type="slidenum">
              <a:rPr lang="de-DE" smtClean="0"/>
              <a:t>7</a:t>
            </a:fld>
            <a:endParaRPr lang="de-DE"/>
          </a:p>
        </p:txBody>
      </p:sp>
    </p:spTree>
    <p:extLst>
      <p:ext uri="{BB962C8B-B14F-4D97-AF65-F5344CB8AC3E}">
        <p14:creationId xmlns:p14="http://schemas.microsoft.com/office/powerpoint/2010/main" val="1287287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eaLnBrk="1" hangingPunct="1">
              <a:buFont typeface="Wingdings" panose="05000000000000000000" pitchFamily="2" charset="2"/>
              <a:buChar char="Ø"/>
            </a:pPr>
            <a:r>
              <a:rPr lang="de-DE" altLang="bg-BG" sz="1200" dirty="0"/>
              <a:t>Präsentation der Projektaktivitäten und Time Table - </a:t>
            </a:r>
            <a:r>
              <a:rPr lang="de-DE" altLang="bg-BG" sz="1200" dirty="0" err="1"/>
              <a:t>Coordinator</a:t>
            </a:r>
            <a:endParaRPr lang="en-US" altLang="bg-BG" sz="1200" dirty="0">
              <a:solidFill>
                <a:schemeClr val="accent2"/>
              </a:solidFill>
              <a:latin typeface="Arial" panose="020B0604020202020204" pitchFamily="34" charset="0"/>
            </a:endParaRPr>
          </a:p>
          <a:p>
            <a:pPr eaLnBrk="1" hangingPunct="1">
              <a:buFont typeface="Wingdings" panose="05000000000000000000" pitchFamily="2" charset="2"/>
              <a:buChar char="Ø"/>
            </a:pPr>
            <a:r>
              <a:rPr lang="de-DE" altLang="bg-BG" sz="1200" dirty="0"/>
              <a:t>Erstellen von Projektmanagement Team. </a:t>
            </a:r>
          </a:p>
          <a:p>
            <a:pPr eaLnBrk="1" hangingPunct="1">
              <a:buFont typeface="Wingdings" panose="05000000000000000000" pitchFamily="2" charset="2"/>
              <a:buChar char="Ø"/>
            </a:pPr>
            <a:r>
              <a:rPr lang="de-DE" sz="1200" dirty="0">
                <a:latin typeface="Arial" panose="020B0604020202020204" pitchFamily="34" charset="0"/>
              </a:rPr>
              <a:t>Zustimmung zur Vereinbarung zwischen dem Partner und dem Koordinator!</a:t>
            </a:r>
          </a:p>
          <a:p>
            <a:pPr eaLnBrk="1" hangingPunct="1">
              <a:buFont typeface="Wingdings" panose="05000000000000000000" pitchFamily="2" charset="2"/>
              <a:buChar char="Ø"/>
            </a:pPr>
            <a:endParaRPr lang="en-US" altLang="bg-BG" sz="1200" dirty="0">
              <a:solidFill>
                <a:schemeClr val="accent2"/>
              </a:solidFill>
              <a:latin typeface="Arial" panose="020B0604020202020204" pitchFamily="34" charset="0"/>
            </a:endParaRPr>
          </a:p>
          <a:p>
            <a:endParaRPr lang="de-DE" dirty="0"/>
          </a:p>
        </p:txBody>
      </p:sp>
      <p:sp>
        <p:nvSpPr>
          <p:cNvPr id="4" name="Fußzeilenplatzhalter 3"/>
          <p:cNvSpPr>
            <a:spLocks noGrp="1"/>
          </p:cNvSpPr>
          <p:nvPr>
            <p:ph type="ftr" sz="quarter" idx="4"/>
          </p:nvPr>
        </p:nvSpPr>
        <p:spPr/>
        <p:txBody>
          <a:bodyPr/>
          <a:lstStyle/>
          <a:p>
            <a:r>
              <a:rPr lang="de-DE"/>
              <a:t>Social CRM Research Center </a:t>
            </a:r>
          </a:p>
        </p:txBody>
      </p:sp>
      <p:sp>
        <p:nvSpPr>
          <p:cNvPr id="5" name="Foliennummernplatzhalter 4"/>
          <p:cNvSpPr>
            <a:spLocks noGrp="1"/>
          </p:cNvSpPr>
          <p:nvPr>
            <p:ph type="sldNum" sz="quarter" idx="5"/>
          </p:nvPr>
        </p:nvSpPr>
        <p:spPr/>
        <p:txBody>
          <a:bodyPr/>
          <a:lstStyle/>
          <a:p>
            <a:fld id="{7B436E3A-FA2B-4AAA-A45E-2B89ED5C67DC}" type="slidenum">
              <a:rPr lang="de-DE" smtClean="0"/>
              <a:t>8</a:t>
            </a:fld>
            <a:endParaRPr lang="de-DE"/>
          </a:p>
        </p:txBody>
      </p:sp>
    </p:spTree>
    <p:extLst>
      <p:ext uri="{BB962C8B-B14F-4D97-AF65-F5344CB8AC3E}">
        <p14:creationId xmlns:p14="http://schemas.microsoft.com/office/powerpoint/2010/main" val="707804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a:p>
            <a:endParaRPr lang="de-DE" dirty="0"/>
          </a:p>
        </p:txBody>
      </p:sp>
      <p:sp>
        <p:nvSpPr>
          <p:cNvPr id="4" name="Fußzeilenplatzhalter 3"/>
          <p:cNvSpPr>
            <a:spLocks noGrp="1"/>
          </p:cNvSpPr>
          <p:nvPr>
            <p:ph type="ftr" sz="quarter" idx="4"/>
          </p:nvPr>
        </p:nvSpPr>
        <p:spPr/>
        <p:txBody>
          <a:bodyPr/>
          <a:lstStyle/>
          <a:p>
            <a:r>
              <a:rPr lang="de-DE"/>
              <a:t>Social CRM Research Center </a:t>
            </a:r>
          </a:p>
        </p:txBody>
      </p:sp>
      <p:sp>
        <p:nvSpPr>
          <p:cNvPr id="5" name="Foliennummernplatzhalter 4"/>
          <p:cNvSpPr>
            <a:spLocks noGrp="1"/>
          </p:cNvSpPr>
          <p:nvPr>
            <p:ph type="sldNum" sz="quarter" idx="5"/>
          </p:nvPr>
        </p:nvSpPr>
        <p:spPr/>
        <p:txBody>
          <a:bodyPr/>
          <a:lstStyle/>
          <a:p>
            <a:fld id="{7B436E3A-FA2B-4AAA-A45E-2B89ED5C67DC}" type="slidenum">
              <a:rPr lang="de-DE" smtClean="0"/>
              <a:t>9</a:t>
            </a:fld>
            <a:endParaRPr lang="de-DE"/>
          </a:p>
        </p:txBody>
      </p:sp>
    </p:spTree>
    <p:extLst>
      <p:ext uri="{BB962C8B-B14F-4D97-AF65-F5344CB8AC3E}">
        <p14:creationId xmlns:p14="http://schemas.microsoft.com/office/powerpoint/2010/main" val="314421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a:p>
            <a:endParaRPr lang="de-DE" dirty="0"/>
          </a:p>
        </p:txBody>
      </p:sp>
      <p:sp>
        <p:nvSpPr>
          <p:cNvPr id="4" name="Fußzeilenplatzhalter 3"/>
          <p:cNvSpPr>
            <a:spLocks noGrp="1"/>
          </p:cNvSpPr>
          <p:nvPr>
            <p:ph type="ftr" sz="quarter" idx="4"/>
          </p:nvPr>
        </p:nvSpPr>
        <p:spPr/>
        <p:txBody>
          <a:bodyPr/>
          <a:lstStyle/>
          <a:p>
            <a:r>
              <a:rPr lang="de-DE"/>
              <a:t>Social CRM Research Center </a:t>
            </a:r>
          </a:p>
        </p:txBody>
      </p:sp>
      <p:sp>
        <p:nvSpPr>
          <p:cNvPr id="5" name="Foliennummernplatzhalter 4"/>
          <p:cNvSpPr>
            <a:spLocks noGrp="1"/>
          </p:cNvSpPr>
          <p:nvPr>
            <p:ph type="sldNum" sz="quarter" idx="5"/>
          </p:nvPr>
        </p:nvSpPr>
        <p:spPr/>
        <p:txBody>
          <a:bodyPr/>
          <a:lstStyle/>
          <a:p>
            <a:fld id="{7B436E3A-FA2B-4AAA-A45E-2B89ED5C67DC}" type="slidenum">
              <a:rPr lang="de-DE" smtClean="0"/>
              <a:t>10</a:t>
            </a:fld>
            <a:endParaRPr lang="de-DE"/>
          </a:p>
        </p:txBody>
      </p:sp>
    </p:spTree>
    <p:extLst>
      <p:ext uri="{BB962C8B-B14F-4D97-AF65-F5344CB8AC3E}">
        <p14:creationId xmlns:p14="http://schemas.microsoft.com/office/powerpoint/2010/main" val="337641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wmf"/><Relationship Id="rId4" Type="http://schemas.openxmlformats.org/officeDocument/2006/relationships/image" Target="../media/image5.w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wmf"/><Relationship Id="rId1" Type="http://schemas.openxmlformats.org/officeDocument/2006/relationships/slideMaster" Target="../slideMasters/slideMaster1.xml"/><Relationship Id="rId4" Type="http://schemas.openxmlformats.org/officeDocument/2006/relationships/image" Target="../media/image11.w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wmf"/><Relationship Id="rId4" Type="http://schemas.openxmlformats.org/officeDocument/2006/relationships/image" Target="../media/image5.w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wmf"/><Relationship Id="rId1" Type="http://schemas.openxmlformats.org/officeDocument/2006/relationships/slideMaster" Target="../slideMasters/slideMaster1.xml"/><Relationship Id="rId5" Type="http://schemas.openxmlformats.org/officeDocument/2006/relationships/image" Target="../media/image6.wmf"/><Relationship Id="rId4" Type="http://schemas.openxmlformats.org/officeDocument/2006/relationships/image" Target="../media/image4.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7.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07A95C64-DF14-40E9-81A6-9EF1DD60D76C}"/>
              </a:ext>
            </a:extLst>
          </p:cNvPr>
          <p:cNvSpPr/>
          <p:nvPr userDrawn="1"/>
        </p:nvSpPr>
        <p:spPr>
          <a:xfrm>
            <a:off x="698199" y="1989359"/>
            <a:ext cx="9515184" cy="4190314"/>
          </a:xfrm>
          <a:prstGeom prst="rect">
            <a:avLst/>
          </a:prstGeom>
        </p:spPr>
        <p:txBody>
          <a:bodyPr wrap="square" anchor="ctr">
            <a:spAutoFit/>
          </a:bodyPr>
          <a:lstStyle/>
          <a:p>
            <a:pPr marL="342900" lvl="0" indent="-342900">
              <a:lnSpc>
                <a:spcPct val="150000"/>
              </a:lnSpc>
              <a:buFont typeface="Arial" charset="0"/>
              <a:buChar char="•"/>
            </a:pPr>
            <a:r>
              <a:rPr lang="en-US" sz="2000" b="1" dirty="0">
                <a:solidFill>
                  <a:schemeClr val="tx1">
                    <a:lumMod val="75000"/>
                    <a:lumOff val="25000"/>
                  </a:schemeClr>
                </a:solidFill>
                <a:latin typeface="Arial" panose="020B0604020202020204" pitchFamily="34" charset="0"/>
                <a:cs typeface="Arial" panose="020B0604020202020204" pitchFamily="34" charset="0"/>
              </a:rPr>
              <a:t>Below are different layout templates for presentation application. To make changes, you must click on boxes and edit them. </a:t>
            </a:r>
          </a:p>
          <a:p>
            <a:pPr marL="342900" lvl="0" indent="-342900">
              <a:lnSpc>
                <a:spcPct val="150000"/>
              </a:lnSpc>
              <a:buFont typeface="Arial" charset="0"/>
              <a:buChar char="•"/>
            </a:pPr>
            <a:r>
              <a:rPr lang="en-US" sz="2000" b="1" dirty="0">
                <a:solidFill>
                  <a:schemeClr val="tx1">
                    <a:lumMod val="75000"/>
                    <a:lumOff val="25000"/>
                  </a:schemeClr>
                </a:solidFill>
                <a:latin typeface="Arial" panose="020B0604020202020204" pitchFamily="34" charset="0"/>
                <a:cs typeface="Arial" panose="020B0604020202020204" pitchFamily="34" charset="0"/>
              </a:rPr>
              <a:t>We recommend to avoid too much information on a single slide and give preference to slides with fewer words and more illustrations. </a:t>
            </a:r>
          </a:p>
          <a:p>
            <a:pPr marL="342900" lvl="0" indent="-342900">
              <a:lnSpc>
                <a:spcPct val="150000"/>
              </a:lnSpc>
              <a:buFont typeface="Arial" charset="0"/>
              <a:buChar char="•"/>
            </a:pPr>
            <a:r>
              <a:rPr lang="en-US" sz="2000" b="1" dirty="0">
                <a:solidFill>
                  <a:schemeClr val="tx1">
                    <a:lumMod val="75000"/>
                    <a:lumOff val="25000"/>
                  </a:schemeClr>
                </a:solidFill>
                <a:latin typeface="Arial" panose="020B0604020202020204" pitchFamily="34" charset="0"/>
                <a:cs typeface="Arial" panose="020B0604020202020204" pitchFamily="34" charset="0"/>
              </a:rPr>
              <a:t>Always place the SCRC</a:t>
            </a:r>
            <a:r>
              <a:rPr lang="en-US" sz="2000" b="1" baseline="0" dirty="0">
                <a:solidFill>
                  <a:schemeClr val="tx1">
                    <a:lumMod val="75000"/>
                    <a:lumOff val="25000"/>
                  </a:schemeClr>
                </a:solidFill>
                <a:latin typeface="Arial" panose="020B0604020202020204" pitchFamily="34" charset="0"/>
                <a:cs typeface="Arial" panose="020B0604020202020204" pitchFamily="34" charset="0"/>
              </a:rPr>
              <a:t> contact information at the end of the presentation, as it is indicated in this model. </a:t>
            </a:r>
          </a:p>
          <a:p>
            <a:pPr marL="342900" lvl="0" indent="-342900">
              <a:lnSpc>
                <a:spcPct val="150000"/>
              </a:lnSpc>
              <a:buFont typeface="Arial" charset="0"/>
              <a:buChar char="•"/>
            </a:pPr>
            <a:r>
              <a:rPr lang="en-US" sz="2000" b="1" dirty="0">
                <a:solidFill>
                  <a:schemeClr val="tx1">
                    <a:lumMod val="75000"/>
                    <a:lumOff val="25000"/>
                  </a:schemeClr>
                </a:solidFill>
                <a:latin typeface="Arial" panose="020B0604020202020204" pitchFamily="34" charset="0"/>
                <a:cs typeface="Arial" panose="020B0604020202020204" pitchFamily="34" charset="0"/>
              </a:rPr>
              <a:t>Please do not make changes in color, font and predefined layouts. We don’t recommend doing changes in the size of the font, but if it’s needed, please make sure it's going to be readable.</a:t>
            </a:r>
          </a:p>
        </p:txBody>
      </p:sp>
      <p:sp>
        <p:nvSpPr>
          <p:cNvPr id="2" name="Rectangle 1">
            <a:extLst>
              <a:ext uri="{FF2B5EF4-FFF2-40B4-BE49-F238E27FC236}">
                <a16:creationId xmlns:a16="http://schemas.microsoft.com/office/drawing/2014/main" id="{F4DD0FF5-8C5B-4EC0-99C0-5A573CF62F88}"/>
              </a:ext>
            </a:extLst>
          </p:cNvPr>
          <p:cNvSpPr/>
          <p:nvPr userDrawn="1"/>
        </p:nvSpPr>
        <p:spPr>
          <a:xfrm>
            <a:off x="698199" y="1394401"/>
            <a:ext cx="10553570" cy="523220"/>
          </a:xfrm>
          <a:prstGeom prst="rect">
            <a:avLst/>
          </a:prstGeom>
        </p:spPr>
        <p:txBody>
          <a:bodyPr wrap="square">
            <a:spAutoFit/>
          </a:bodyPr>
          <a:lstStyle/>
          <a:p>
            <a:r>
              <a:rPr lang="en-US" sz="2800" b="1" i="0" dirty="0">
                <a:solidFill>
                  <a:srgbClr val="E50059"/>
                </a:solidFill>
                <a:latin typeface="Arial Black" panose="020B0A04020102020204" pitchFamily="34" charset="0"/>
                <a:ea typeface="Metropolis Medium" charset="0"/>
                <a:cs typeface="Metropolis Medium" charset="0"/>
              </a:rPr>
              <a:t>[make sure to delete this</a:t>
            </a:r>
            <a:r>
              <a:rPr lang="en-US" sz="2800" b="1" i="0" baseline="0" dirty="0">
                <a:solidFill>
                  <a:srgbClr val="E50059"/>
                </a:solidFill>
                <a:latin typeface="Arial Black" panose="020B0A04020102020204" pitchFamily="34" charset="0"/>
                <a:ea typeface="Metropolis Medium" charset="0"/>
                <a:cs typeface="Metropolis Medium" charset="0"/>
              </a:rPr>
              <a:t> slide after reading it]</a:t>
            </a:r>
            <a:endParaRPr lang="en-US" sz="2800" b="1" dirty="0">
              <a:solidFill>
                <a:srgbClr val="E50059"/>
              </a:solidFill>
              <a:latin typeface="Arial Black" panose="020B0A04020102020204" pitchFamily="34" charset="0"/>
            </a:endParaRPr>
          </a:p>
        </p:txBody>
      </p:sp>
      <p:sp>
        <p:nvSpPr>
          <p:cNvPr id="3" name="Foliennummernplatzhalter 2">
            <a:extLst>
              <a:ext uri="{FF2B5EF4-FFF2-40B4-BE49-F238E27FC236}">
                <a16:creationId xmlns:a16="http://schemas.microsoft.com/office/drawing/2014/main" id="{53A7339A-6E3A-49C8-88C0-1BCA7F1024A6}"/>
              </a:ext>
            </a:extLst>
          </p:cNvPr>
          <p:cNvSpPr>
            <a:spLocks noGrp="1"/>
          </p:cNvSpPr>
          <p:nvPr>
            <p:ph type="sldNum" sz="quarter" idx="10"/>
          </p:nvPr>
        </p:nvSpPr>
        <p:spPr/>
        <p:txBody>
          <a:bodyPr/>
          <a:lstStyle/>
          <a:p>
            <a:fld id="{CBE64984-5C35-4919-BB57-1E6BE21DB25B}" type="slidenum">
              <a:rPr lang="de-DE" smtClean="0"/>
              <a:pPr/>
              <a:t>‹#›</a:t>
            </a:fld>
            <a:endParaRPr lang="de-DE" dirty="0"/>
          </a:p>
        </p:txBody>
      </p:sp>
      <p:sp>
        <p:nvSpPr>
          <p:cNvPr id="10" name="Titel 9">
            <a:extLst>
              <a:ext uri="{FF2B5EF4-FFF2-40B4-BE49-F238E27FC236}">
                <a16:creationId xmlns:a16="http://schemas.microsoft.com/office/drawing/2014/main" id="{4D9C12FA-0FFB-4EB8-BDF5-2B4E33054A01}"/>
              </a:ext>
            </a:extLst>
          </p:cNvPr>
          <p:cNvSpPr>
            <a:spLocks noGrp="1"/>
          </p:cNvSpPr>
          <p:nvPr>
            <p:ph type="title" hasCustomPrompt="1"/>
          </p:nvPr>
        </p:nvSpPr>
        <p:spPr/>
        <p:txBody>
          <a:bodyPr/>
          <a:lstStyle/>
          <a:p>
            <a:r>
              <a:rPr lang="de-DE" dirty="0"/>
              <a:t>GUIDELINES</a:t>
            </a:r>
          </a:p>
        </p:txBody>
      </p:sp>
    </p:spTree>
    <p:extLst>
      <p:ext uri="{BB962C8B-B14F-4D97-AF65-F5344CB8AC3E}">
        <p14:creationId xmlns:p14="http://schemas.microsoft.com/office/powerpoint/2010/main" val="2712531597"/>
      </p:ext>
    </p:extLst>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Zwei Inhalte_einzeilige Überschrift">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6617D814-5881-4F24-BC4E-049320FE764C}"/>
              </a:ext>
            </a:extLst>
          </p:cNvPr>
          <p:cNvSpPr>
            <a:spLocks noGrp="1"/>
          </p:cNvSpPr>
          <p:nvPr>
            <p:ph type="title" hasCustomPrompt="1"/>
          </p:nvPr>
        </p:nvSpPr>
        <p:spPr>
          <a:xfrm>
            <a:off x="3533115" y="140335"/>
            <a:ext cx="7957209" cy="820207"/>
          </a:xfrm>
          <a:prstGeom prst="rect">
            <a:avLst/>
          </a:prstGeom>
        </p:spPr>
        <p:txBody>
          <a:bodyPr>
            <a:noAutofit/>
          </a:bodyPr>
          <a:lstStyle>
            <a:lvl1pPr>
              <a:defRPr sz="2800" b="1" baseline="0">
                <a:solidFill>
                  <a:srgbClr val="004F72"/>
                </a:solidFill>
                <a:latin typeface="Arial Black" panose="020B0A04020102020204" pitchFamily="34" charset="0"/>
                <a:ea typeface="Arial Black" panose="020B0A04020102020204" pitchFamily="34" charset="0"/>
                <a:cs typeface="Arial Black" panose="020B0A04020102020204" pitchFamily="34" charset="0"/>
              </a:defRPr>
            </a:lvl1pPr>
          </a:lstStyle>
          <a:p>
            <a:r>
              <a:rPr lang="en-US" dirty="0"/>
              <a:t>[INSERT TITLE]</a:t>
            </a:r>
          </a:p>
        </p:txBody>
      </p:sp>
      <p:cxnSp>
        <p:nvCxnSpPr>
          <p:cNvPr id="16" name="Gerader Verbinder 15">
            <a:extLst>
              <a:ext uri="{FF2B5EF4-FFF2-40B4-BE49-F238E27FC236}">
                <a16:creationId xmlns:a16="http://schemas.microsoft.com/office/drawing/2014/main" id="{92279A23-CBF6-438C-B375-3F8A5518B43F}"/>
              </a:ext>
            </a:extLst>
          </p:cNvPr>
          <p:cNvCxnSpPr>
            <a:cxnSpLocks/>
          </p:cNvCxnSpPr>
          <p:nvPr userDrawn="1"/>
        </p:nvCxnSpPr>
        <p:spPr>
          <a:xfrm>
            <a:off x="3533116" y="1172819"/>
            <a:ext cx="7957209" cy="0"/>
          </a:xfrm>
          <a:prstGeom prst="line">
            <a:avLst/>
          </a:prstGeom>
          <a:ln w="76200">
            <a:solidFill>
              <a:srgbClr val="E4EFF7"/>
            </a:solidFill>
          </a:ln>
        </p:spPr>
        <p:style>
          <a:lnRef idx="1">
            <a:schemeClr val="accent1"/>
          </a:lnRef>
          <a:fillRef idx="0">
            <a:schemeClr val="accent1"/>
          </a:fillRef>
          <a:effectRef idx="0">
            <a:schemeClr val="accent1"/>
          </a:effectRef>
          <a:fontRef idx="minor">
            <a:schemeClr val="tx1"/>
          </a:fontRef>
        </p:style>
      </p:cxnSp>
      <p:sp>
        <p:nvSpPr>
          <p:cNvPr id="2" name="Foliennummernplatzhalter 1">
            <a:extLst>
              <a:ext uri="{FF2B5EF4-FFF2-40B4-BE49-F238E27FC236}">
                <a16:creationId xmlns:a16="http://schemas.microsoft.com/office/drawing/2014/main" id="{22756DE6-1C8C-48D6-BBB1-D73178E67FAA}"/>
              </a:ext>
            </a:extLst>
          </p:cNvPr>
          <p:cNvSpPr>
            <a:spLocks noGrp="1"/>
          </p:cNvSpPr>
          <p:nvPr>
            <p:ph type="sldNum" sz="quarter" idx="11"/>
          </p:nvPr>
        </p:nvSpPr>
        <p:spPr/>
        <p:txBody>
          <a:bodyPr/>
          <a:lstStyle/>
          <a:p>
            <a:fld id="{CBE64984-5C35-4919-BB57-1E6BE21DB25B}" type="slidenum">
              <a:rPr lang="de-DE" smtClean="0"/>
              <a:pPr/>
              <a:t>‹#›</a:t>
            </a:fld>
            <a:endParaRPr lang="de-DE" dirty="0"/>
          </a:p>
        </p:txBody>
      </p:sp>
      <p:sp>
        <p:nvSpPr>
          <p:cNvPr id="8" name="Inhaltsplatzhalter 5">
            <a:extLst>
              <a:ext uri="{FF2B5EF4-FFF2-40B4-BE49-F238E27FC236}">
                <a16:creationId xmlns:a16="http://schemas.microsoft.com/office/drawing/2014/main" id="{6738D256-40D9-43F0-A675-56EDCCB622DD}"/>
              </a:ext>
            </a:extLst>
          </p:cNvPr>
          <p:cNvSpPr>
            <a:spLocks noGrp="1"/>
          </p:cNvSpPr>
          <p:nvPr>
            <p:ph sz="quarter" idx="12"/>
          </p:nvPr>
        </p:nvSpPr>
        <p:spPr>
          <a:xfrm>
            <a:off x="6306671" y="1881188"/>
            <a:ext cx="5158254" cy="442753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0" name="Inhaltsplatzhalter 5">
            <a:extLst>
              <a:ext uri="{FF2B5EF4-FFF2-40B4-BE49-F238E27FC236}">
                <a16:creationId xmlns:a16="http://schemas.microsoft.com/office/drawing/2014/main" id="{B313728C-DFD6-4F65-9BB4-ACE0B27EBA22}"/>
              </a:ext>
            </a:extLst>
          </p:cNvPr>
          <p:cNvSpPr>
            <a:spLocks noGrp="1"/>
          </p:cNvSpPr>
          <p:nvPr>
            <p:ph sz="quarter" idx="13"/>
          </p:nvPr>
        </p:nvSpPr>
        <p:spPr>
          <a:xfrm>
            <a:off x="695326" y="1881189"/>
            <a:ext cx="5158254" cy="4427536"/>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Grafik 4">
            <a:extLst>
              <a:ext uri="{FF2B5EF4-FFF2-40B4-BE49-F238E27FC236}">
                <a16:creationId xmlns:a16="http://schemas.microsoft.com/office/drawing/2014/main" id="{7C187F9F-48BF-4A4F-9304-5E61316DA5DC}"/>
              </a:ext>
            </a:extLst>
          </p:cNvPr>
          <p:cNvSpPr/>
          <p:nvPr userDrawn="1"/>
        </p:nvSpPr>
        <p:spPr>
          <a:xfrm>
            <a:off x="-12700" y="-9939"/>
            <a:ext cx="2535636" cy="1128552"/>
          </a:xfrm>
          <a:custGeom>
            <a:avLst/>
            <a:gdLst>
              <a:gd name="connsiteX0" fmla="*/ 0 w 2217582"/>
              <a:gd name="connsiteY0" fmla="*/ 1118612 h 1118611"/>
              <a:gd name="connsiteX1" fmla="*/ 0 w 2217582"/>
              <a:gd name="connsiteY1" fmla="*/ 0 h 1118611"/>
              <a:gd name="connsiteX2" fmla="*/ 2217583 w 2217582"/>
              <a:gd name="connsiteY2" fmla="*/ 0 h 1118611"/>
              <a:gd name="connsiteX3" fmla="*/ 1608443 w 2217582"/>
              <a:gd name="connsiteY3" fmla="*/ 1118612 h 1118611"/>
              <a:gd name="connsiteX0" fmla="*/ 0 w 2555514"/>
              <a:gd name="connsiteY0" fmla="*/ 1118612 h 1118612"/>
              <a:gd name="connsiteX1" fmla="*/ 0 w 2555514"/>
              <a:gd name="connsiteY1" fmla="*/ 0 h 1118612"/>
              <a:gd name="connsiteX2" fmla="*/ 2555514 w 2555514"/>
              <a:gd name="connsiteY2" fmla="*/ 0 h 1118612"/>
              <a:gd name="connsiteX3" fmla="*/ 1608443 w 2555514"/>
              <a:gd name="connsiteY3" fmla="*/ 1118612 h 1118612"/>
              <a:gd name="connsiteX4" fmla="*/ 0 w 2555514"/>
              <a:gd name="connsiteY4" fmla="*/ 1118612 h 1118612"/>
              <a:gd name="connsiteX0" fmla="*/ 0 w 2555514"/>
              <a:gd name="connsiteY0" fmla="*/ 1118612 h 1118612"/>
              <a:gd name="connsiteX1" fmla="*/ 0 w 2555514"/>
              <a:gd name="connsiteY1" fmla="*/ 0 h 1118612"/>
              <a:gd name="connsiteX2" fmla="*/ 2555514 w 2555514"/>
              <a:gd name="connsiteY2" fmla="*/ 0 h 1118612"/>
              <a:gd name="connsiteX3" fmla="*/ 1101547 w 2555514"/>
              <a:gd name="connsiteY3" fmla="*/ 1108673 h 1118612"/>
              <a:gd name="connsiteX4" fmla="*/ 0 w 2555514"/>
              <a:gd name="connsiteY4" fmla="*/ 1118612 h 1118612"/>
              <a:gd name="connsiteX0" fmla="*/ 0 w 2535636"/>
              <a:gd name="connsiteY0" fmla="*/ 1128552 h 1128552"/>
              <a:gd name="connsiteX1" fmla="*/ 0 w 2535636"/>
              <a:gd name="connsiteY1" fmla="*/ 9940 h 1128552"/>
              <a:gd name="connsiteX2" fmla="*/ 2535636 w 2535636"/>
              <a:gd name="connsiteY2" fmla="*/ 0 h 1128552"/>
              <a:gd name="connsiteX3" fmla="*/ 1101547 w 2535636"/>
              <a:gd name="connsiteY3" fmla="*/ 1118613 h 1128552"/>
              <a:gd name="connsiteX4" fmla="*/ 0 w 2535636"/>
              <a:gd name="connsiteY4" fmla="*/ 1128552 h 1128552"/>
              <a:gd name="connsiteX0" fmla="*/ 0 w 2535636"/>
              <a:gd name="connsiteY0" fmla="*/ 1128552 h 1128552"/>
              <a:gd name="connsiteX1" fmla="*/ 0 w 2535636"/>
              <a:gd name="connsiteY1" fmla="*/ 9940 h 1128552"/>
              <a:gd name="connsiteX2" fmla="*/ 2535636 w 2535636"/>
              <a:gd name="connsiteY2" fmla="*/ 0 h 1128552"/>
              <a:gd name="connsiteX3" fmla="*/ 942521 w 2535636"/>
              <a:gd name="connsiteY3" fmla="*/ 1108674 h 1128552"/>
              <a:gd name="connsiteX4" fmla="*/ 0 w 2535636"/>
              <a:gd name="connsiteY4" fmla="*/ 1128552 h 1128552"/>
              <a:gd name="connsiteX0" fmla="*/ 0 w 2535636"/>
              <a:gd name="connsiteY0" fmla="*/ 1128552 h 1128552"/>
              <a:gd name="connsiteX1" fmla="*/ 0 w 2535636"/>
              <a:gd name="connsiteY1" fmla="*/ 9940 h 1128552"/>
              <a:gd name="connsiteX2" fmla="*/ 2535636 w 2535636"/>
              <a:gd name="connsiteY2" fmla="*/ 0 h 1128552"/>
              <a:gd name="connsiteX3" fmla="*/ 1031973 w 2535636"/>
              <a:gd name="connsiteY3" fmla="*/ 1108674 h 1128552"/>
              <a:gd name="connsiteX4" fmla="*/ 0 w 2535636"/>
              <a:gd name="connsiteY4" fmla="*/ 1128552 h 1128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5636" h="1128552">
                <a:moveTo>
                  <a:pt x="0" y="1128552"/>
                </a:moveTo>
                <a:lnTo>
                  <a:pt x="0" y="9940"/>
                </a:lnTo>
                <a:lnTo>
                  <a:pt x="2535636" y="0"/>
                </a:lnTo>
                <a:cubicBezTo>
                  <a:pt x="2535636" y="724578"/>
                  <a:pt x="1368393" y="1108674"/>
                  <a:pt x="1031973" y="1108674"/>
                </a:cubicBezTo>
                <a:lnTo>
                  <a:pt x="0" y="1128552"/>
                </a:lnTo>
                <a:close/>
              </a:path>
            </a:pathLst>
          </a:custGeom>
          <a:solidFill>
            <a:srgbClr val="1D4055"/>
          </a:solidFill>
          <a:ln w="6656" cap="flat">
            <a:noFill/>
            <a:prstDash val="solid"/>
            <a:miter/>
          </a:ln>
        </p:spPr>
        <p:txBody>
          <a:bodyPr rtlCol="0" anchor="ctr"/>
          <a:lstStyle/>
          <a:p>
            <a:endParaRPr lang="de-DE"/>
          </a:p>
        </p:txBody>
      </p:sp>
      <p:pic>
        <p:nvPicPr>
          <p:cNvPr id="6" name="Grafik 5">
            <a:extLst>
              <a:ext uri="{FF2B5EF4-FFF2-40B4-BE49-F238E27FC236}">
                <a16:creationId xmlns:a16="http://schemas.microsoft.com/office/drawing/2014/main" id="{AE8D3DEC-2410-4835-B95E-D596BCFF869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07073" y="390966"/>
            <a:ext cx="1958125" cy="504365"/>
          </a:xfrm>
          <a:prstGeom prst="rect">
            <a:avLst/>
          </a:prstGeom>
        </p:spPr>
      </p:pic>
    </p:spTree>
    <p:extLst>
      <p:ext uri="{BB962C8B-B14F-4D97-AF65-F5344CB8AC3E}">
        <p14:creationId xmlns:p14="http://schemas.microsoft.com/office/powerpoint/2010/main" val="3716478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Zwei Inhalte + 2 Überschriften">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6617D814-5881-4F24-BC4E-049320FE764C}"/>
              </a:ext>
            </a:extLst>
          </p:cNvPr>
          <p:cNvSpPr>
            <a:spLocks noGrp="1"/>
          </p:cNvSpPr>
          <p:nvPr>
            <p:ph type="title" hasCustomPrompt="1"/>
          </p:nvPr>
        </p:nvSpPr>
        <p:spPr>
          <a:xfrm>
            <a:off x="3533115" y="239189"/>
            <a:ext cx="7957209" cy="820207"/>
          </a:xfrm>
          <a:prstGeom prst="rect">
            <a:avLst/>
          </a:prstGeom>
        </p:spPr>
        <p:txBody>
          <a:bodyPr>
            <a:noAutofit/>
          </a:bodyPr>
          <a:lstStyle>
            <a:lvl1pPr>
              <a:defRPr sz="2800" b="1" baseline="0">
                <a:solidFill>
                  <a:srgbClr val="004F72"/>
                </a:solidFill>
                <a:latin typeface="Arial Black" panose="020B0A04020102020204" pitchFamily="34" charset="0"/>
                <a:ea typeface="Arial Black" panose="020B0A04020102020204" pitchFamily="34" charset="0"/>
                <a:cs typeface="Arial Black" panose="020B0A04020102020204" pitchFamily="34" charset="0"/>
              </a:defRPr>
            </a:lvl1pPr>
          </a:lstStyle>
          <a:p>
            <a:r>
              <a:rPr lang="en-US" dirty="0"/>
              <a:t>[INSERT TITLE: ALWAYS IN CAPS LOCK AND ALIGNED TO THE LEFT]</a:t>
            </a:r>
          </a:p>
        </p:txBody>
      </p:sp>
      <p:cxnSp>
        <p:nvCxnSpPr>
          <p:cNvPr id="16" name="Gerader Verbinder 15">
            <a:extLst>
              <a:ext uri="{FF2B5EF4-FFF2-40B4-BE49-F238E27FC236}">
                <a16:creationId xmlns:a16="http://schemas.microsoft.com/office/drawing/2014/main" id="{92279A23-CBF6-438C-B375-3F8A5518B43F}"/>
              </a:ext>
            </a:extLst>
          </p:cNvPr>
          <p:cNvCxnSpPr>
            <a:cxnSpLocks/>
          </p:cNvCxnSpPr>
          <p:nvPr userDrawn="1"/>
        </p:nvCxnSpPr>
        <p:spPr>
          <a:xfrm>
            <a:off x="3533116" y="1172819"/>
            <a:ext cx="7957209" cy="0"/>
          </a:xfrm>
          <a:prstGeom prst="line">
            <a:avLst/>
          </a:prstGeom>
          <a:ln w="76200">
            <a:solidFill>
              <a:srgbClr val="E4EFF7"/>
            </a:solidFill>
          </a:ln>
        </p:spPr>
        <p:style>
          <a:lnRef idx="1">
            <a:schemeClr val="accent1"/>
          </a:lnRef>
          <a:fillRef idx="0">
            <a:schemeClr val="accent1"/>
          </a:fillRef>
          <a:effectRef idx="0">
            <a:schemeClr val="accent1"/>
          </a:effectRef>
          <a:fontRef idx="minor">
            <a:schemeClr val="tx1"/>
          </a:fontRef>
        </p:style>
      </p:cxnSp>
      <p:sp>
        <p:nvSpPr>
          <p:cNvPr id="2" name="Foliennummernplatzhalter 1">
            <a:extLst>
              <a:ext uri="{FF2B5EF4-FFF2-40B4-BE49-F238E27FC236}">
                <a16:creationId xmlns:a16="http://schemas.microsoft.com/office/drawing/2014/main" id="{9762088E-4AC4-474D-9E3C-42528698F1B1}"/>
              </a:ext>
            </a:extLst>
          </p:cNvPr>
          <p:cNvSpPr>
            <a:spLocks noGrp="1"/>
          </p:cNvSpPr>
          <p:nvPr>
            <p:ph type="sldNum" sz="quarter" idx="11"/>
          </p:nvPr>
        </p:nvSpPr>
        <p:spPr/>
        <p:txBody>
          <a:bodyPr/>
          <a:lstStyle/>
          <a:p>
            <a:fld id="{CBE64984-5C35-4919-BB57-1E6BE21DB25B}" type="slidenum">
              <a:rPr lang="de-DE" smtClean="0"/>
              <a:pPr/>
              <a:t>‹#›</a:t>
            </a:fld>
            <a:endParaRPr lang="de-DE" dirty="0"/>
          </a:p>
        </p:txBody>
      </p:sp>
      <p:sp>
        <p:nvSpPr>
          <p:cNvPr id="11" name="Inhaltsplatzhalter 5">
            <a:extLst>
              <a:ext uri="{FF2B5EF4-FFF2-40B4-BE49-F238E27FC236}">
                <a16:creationId xmlns:a16="http://schemas.microsoft.com/office/drawing/2014/main" id="{12B302A9-8CCF-43C2-80F3-019C3774B90B}"/>
              </a:ext>
            </a:extLst>
          </p:cNvPr>
          <p:cNvSpPr>
            <a:spLocks noGrp="1"/>
          </p:cNvSpPr>
          <p:nvPr>
            <p:ph sz="quarter" idx="12"/>
          </p:nvPr>
        </p:nvSpPr>
        <p:spPr>
          <a:xfrm>
            <a:off x="6306671" y="2677888"/>
            <a:ext cx="5158254" cy="3630837"/>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Inhaltsplatzhalter 5">
            <a:extLst>
              <a:ext uri="{FF2B5EF4-FFF2-40B4-BE49-F238E27FC236}">
                <a16:creationId xmlns:a16="http://schemas.microsoft.com/office/drawing/2014/main" id="{E9C33494-B4E8-4BE6-8259-8CB650DCA002}"/>
              </a:ext>
            </a:extLst>
          </p:cNvPr>
          <p:cNvSpPr>
            <a:spLocks noGrp="1"/>
          </p:cNvSpPr>
          <p:nvPr>
            <p:ph sz="quarter" idx="13"/>
          </p:nvPr>
        </p:nvSpPr>
        <p:spPr>
          <a:xfrm>
            <a:off x="695326" y="2677888"/>
            <a:ext cx="5158254" cy="3630837"/>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3" name="Inhaltsplatzhalter 5">
            <a:extLst>
              <a:ext uri="{FF2B5EF4-FFF2-40B4-BE49-F238E27FC236}">
                <a16:creationId xmlns:a16="http://schemas.microsoft.com/office/drawing/2014/main" id="{7E9F9275-B3BE-4D1E-80E6-4D1C68C8A769}"/>
              </a:ext>
            </a:extLst>
          </p:cNvPr>
          <p:cNvSpPr>
            <a:spLocks noGrp="1"/>
          </p:cNvSpPr>
          <p:nvPr>
            <p:ph sz="quarter" idx="14"/>
          </p:nvPr>
        </p:nvSpPr>
        <p:spPr>
          <a:xfrm>
            <a:off x="6301909" y="1619922"/>
            <a:ext cx="5158254" cy="838139"/>
          </a:xfrm>
        </p:spPr>
        <p:txBody>
          <a:bodyPr/>
          <a:lstStyle>
            <a:lvl1pPr marL="0" indent="0">
              <a:buNone/>
              <a:defRPr>
                <a:latin typeface="Arial Black" panose="020B0A04020102020204" pitchFamily="34" charset="0"/>
              </a:defRPr>
            </a:lvl1pPr>
          </a:lstStyle>
          <a:p>
            <a:pPr lvl="0"/>
            <a:r>
              <a:rPr lang="de-DE" dirty="0"/>
              <a:t>Mastertextformat bearbeiten</a:t>
            </a:r>
          </a:p>
        </p:txBody>
      </p:sp>
      <p:sp>
        <p:nvSpPr>
          <p:cNvPr id="15" name="Inhaltsplatzhalter 5">
            <a:extLst>
              <a:ext uri="{FF2B5EF4-FFF2-40B4-BE49-F238E27FC236}">
                <a16:creationId xmlns:a16="http://schemas.microsoft.com/office/drawing/2014/main" id="{84634DAF-980A-4DD6-8726-0E71E3AEFE6E}"/>
              </a:ext>
            </a:extLst>
          </p:cNvPr>
          <p:cNvSpPr>
            <a:spLocks noGrp="1"/>
          </p:cNvSpPr>
          <p:nvPr>
            <p:ph sz="quarter" idx="15"/>
          </p:nvPr>
        </p:nvSpPr>
        <p:spPr>
          <a:xfrm>
            <a:off x="690564" y="1619924"/>
            <a:ext cx="5158254" cy="838139"/>
          </a:xfrm>
        </p:spPr>
        <p:txBody>
          <a:bodyPr/>
          <a:lstStyle>
            <a:lvl1pPr marL="0" indent="0">
              <a:buNone/>
              <a:defRPr>
                <a:latin typeface="Arial Black" panose="020B0A04020102020204" pitchFamily="34" charset="0"/>
              </a:defRPr>
            </a:lvl1pPr>
          </a:lstStyle>
          <a:p>
            <a:pPr lvl="0"/>
            <a:r>
              <a:rPr lang="de-DE" dirty="0"/>
              <a:t>Mastertextformat bearbeiten</a:t>
            </a:r>
          </a:p>
        </p:txBody>
      </p:sp>
      <p:sp>
        <p:nvSpPr>
          <p:cNvPr id="5" name="Grafik 4">
            <a:extLst>
              <a:ext uri="{FF2B5EF4-FFF2-40B4-BE49-F238E27FC236}">
                <a16:creationId xmlns:a16="http://schemas.microsoft.com/office/drawing/2014/main" id="{E8D17CCF-FB6E-4AC9-A3BF-AE42412D3992}"/>
              </a:ext>
            </a:extLst>
          </p:cNvPr>
          <p:cNvSpPr/>
          <p:nvPr userDrawn="1"/>
        </p:nvSpPr>
        <p:spPr>
          <a:xfrm>
            <a:off x="-12700" y="-9939"/>
            <a:ext cx="2535636" cy="1128552"/>
          </a:xfrm>
          <a:custGeom>
            <a:avLst/>
            <a:gdLst>
              <a:gd name="connsiteX0" fmla="*/ 0 w 2217582"/>
              <a:gd name="connsiteY0" fmla="*/ 1118612 h 1118611"/>
              <a:gd name="connsiteX1" fmla="*/ 0 w 2217582"/>
              <a:gd name="connsiteY1" fmla="*/ 0 h 1118611"/>
              <a:gd name="connsiteX2" fmla="*/ 2217583 w 2217582"/>
              <a:gd name="connsiteY2" fmla="*/ 0 h 1118611"/>
              <a:gd name="connsiteX3" fmla="*/ 1608443 w 2217582"/>
              <a:gd name="connsiteY3" fmla="*/ 1118612 h 1118611"/>
              <a:gd name="connsiteX0" fmla="*/ 0 w 2555514"/>
              <a:gd name="connsiteY0" fmla="*/ 1118612 h 1118612"/>
              <a:gd name="connsiteX1" fmla="*/ 0 w 2555514"/>
              <a:gd name="connsiteY1" fmla="*/ 0 h 1118612"/>
              <a:gd name="connsiteX2" fmla="*/ 2555514 w 2555514"/>
              <a:gd name="connsiteY2" fmla="*/ 0 h 1118612"/>
              <a:gd name="connsiteX3" fmla="*/ 1608443 w 2555514"/>
              <a:gd name="connsiteY3" fmla="*/ 1118612 h 1118612"/>
              <a:gd name="connsiteX4" fmla="*/ 0 w 2555514"/>
              <a:gd name="connsiteY4" fmla="*/ 1118612 h 1118612"/>
              <a:gd name="connsiteX0" fmla="*/ 0 w 2555514"/>
              <a:gd name="connsiteY0" fmla="*/ 1118612 h 1118612"/>
              <a:gd name="connsiteX1" fmla="*/ 0 w 2555514"/>
              <a:gd name="connsiteY1" fmla="*/ 0 h 1118612"/>
              <a:gd name="connsiteX2" fmla="*/ 2555514 w 2555514"/>
              <a:gd name="connsiteY2" fmla="*/ 0 h 1118612"/>
              <a:gd name="connsiteX3" fmla="*/ 1101547 w 2555514"/>
              <a:gd name="connsiteY3" fmla="*/ 1108673 h 1118612"/>
              <a:gd name="connsiteX4" fmla="*/ 0 w 2555514"/>
              <a:gd name="connsiteY4" fmla="*/ 1118612 h 1118612"/>
              <a:gd name="connsiteX0" fmla="*/ 0 w 2535636"/>
              <a:gd name="connsiteY0" fmla="*/ 1128552 h 1128552"/>
              <a:gd name="connsiteX1" fmla="*/ 0 w 2535636"/>
              <a:gd name="connsiteY1" fmla="*/ 9940 h 1128552"/>
              <a:gd name="connsiteX2" fmla="*/ 2535636 w 2535636"/>
              <a:gd name="connsiteY2" fmla="*/ 0 h 1128552"/>
              <a:gd name="connsiteX3" fmla="*/ 1101547 w 2535636"/>
              <a:gd name="connsiteY3" fmla="*/ 1118613 h 1128552"/>
              <a:gd name="connsiteX4" fmla="*/ 0 w 2535636"/>
              <a:gd name="connsiteY4" fmla="*/ 1128552 h 1128552"/>
              <a:gd name="connsiteX0" fmla="*/ 0 w 2535636"/>
              <a:gd name="connsiteY0" fmla="*/ 1128552 h 1128552"/>
              <a:gd name="connsiteX1" fmla="*/ 0 w 2535636"/>
              <a:gd name="connsiteY1" fmla="*/ 9940 h 1128552"/>
              <a:gd name="connsiteX2" fmla="*/ 2535636 w 2535636"/>
              <a:gd name="connsiteY2" fmla="*/ 0 h 1128552"/>
              <a:gd name="connsiteX3" fmla="*/ 942521 w 2535636"/>
              <a:gd name="connsiteY3" fmla="*/ 1108674 h 1128552"/>
              <a:gd name="connsiteX4" fmla="*/ 0 w 2535636"/>
              <a:gd name="connsiteY4" fmla="*/ 1128552 h 1128552"/>
              <a:gd name="connsiteX0" fmla="*/ 0 w 2535636"/>
              <a:gd name="connsiteY0" fmla="*/ 1128552 h 1128552"/>
              <a:gd name="connsiteX1" fmla="*/ 0 w 2535636"/>
              <a:gd name="connsiteY1" fmla="*/ 9940 h 1128552"/>
              <a:gd name="connsiteX2" fmla="*/ 2535636 w 2535636"/>
              <a:gd name="connsiteY2" fmla="*/ 0 h 1128552"/>
              <a:gd name="connsiteX3" fmla="*/ 1031973 w 2535636"/>
              <a:gd name="connsiteY3" fmla="*/ 1108674 h 1128552"/>
              <a:gd name="connsiteX4" fmla="*/ 0 w 2535636"/>
              <a:gd name="connsiteY4" fmla="*/ 1128552 h 1128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5636" h="1128552">
                <a:moveTo>
                  <a:pt x="0" y="1128552"/>
                </a:moveTo>
                <a:lnTo>
                  <a:pt x="0" y="9940"/>
                </a:lnTo>
                <a:lnTo>
                  <a:pt x="2535636" y="0"/>
                </a:lnTo>
                <a:cubicBezTo>
                  <a:pt x="2535636" y="724578"/>
                  <a:pt x="1368393" y="1108674"/>
                  <a:pt x="1031973" y="1108674"/>
                </a:cubicBezTo>
                <a:lnTo>
                  <a:pt x="0" y="1128552"/>
                </a:lnTo>
                <a:close/>
              </a:path>
            </a:pathLst>
          </a:custGeom>
          <a:solidFill>
            <a:srgbClr val="1D4055"/>
          </a:solidFill>
          <a:ln w="6656" cap="flat">
            <a:noFill/>
            <a:prstDash val="solid"/>
            <a:miter/>
          </a:ln>
        </p:spPr>
        <p:txBody>
          <a:bodyPr rtlCol="0" anchor="ctr"/>
          <a:lstStyle/>
          <a:p>
            <a:endParaRPr lang="de-DE"/>
          </a:p>
        </p:txBody>
      </p:sp>
      <p:pic>
        <p:nvPicPr>
          <p:cNvPr id="6" name="Grafik 5">
            <a:extLst>
              <a:ext uri="{FF2B5EF4-FFF2-40B4-BE49-F238E27FC236}">
                <a16:creationId xmlns:a16="http://schemas.microsoft.com/office/drawing/2014/main" id="{333AC5BF-3383-40B4-98DD-BD1A8B157E1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07073" y="390966"/>
            <a:ext cx="1958125" cy="504365"/>
          </a:xfrm>
          <a:prstGeom prst="rect">
            <a:avLst/>
          </a:prstGeom>
        </p:spPr>
      </p:pic>
    </p:spTree>
    <p:extLst>
      <p:ext uri="{BB962C8B-B14F-4D97-AF65-F5344CB8AC3E}">
        <p14:creationId xmlns:p14="http://schemas.microsoft.com/office/powerpoint/2010/main" val="1449586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Zwei Inhalte + 2 Überschriften_einzeili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6617D814-5881-4F24-BC4E-049320FE764C}"/>
              </a:ext>
            </a:extLst>
          </p:cNvPr>
          <p:cNvSpPr>
            <a:spLocks noGrp="1"/>
          </p:cNvSpPr>
          <p:nvPr>
            <p:ph type="title" hasCustomPrompt="1"/>
          </p:nvPr>
        </p:nvSpPr>
        <p:spPr>
          <a:xfrm>
            <a:off x="3533115" y="140335"/>
            <a:ext cx="7957209" cy="820207"/>
          </a:xfrm>
          <a:prstGeom prst="rect">
            <a:avLst/>
          </a:prstGeom>
        </p:spPr>
        <p:txBody>
          <a:bodyPr>
            <a:noAutofit/>
          </a:bodyPr>
          <a:lstStyle>
            <a:lvl1pPr>
              <a:defRPr sz="2800" b="1" baseline="0">
                <a:solidFill>
                  <a:srgbClr val="004F72"/>
                </a:solidFill>
                <a:latin typeface="Arial Black" panose="020B0A04020102020204" pitchFamily="34" charset="0"/>
                <a:ea typeface="Arial Black" panose="020B0A04020102020204" pitchFamily="34" charset="0"/>
                <a:cs typeface="Arial Black" panose="020B0A04020102020204" pitchFamily="34" charset="0"/>
              </a:defRPr>
            </a:lvl1pPr>
          </a:lstStyle>
          <a:p>
            <a:r>
              <a:rPr lang="en-US" dirty="0"/>
              <a:t>[INSERT TITLE]</a:t>
            </a:r>
          </a:p>
        </p:txBody>
      </p:sp>
      <p:cxnSp>
        <p:nvCxnSpPr>
          <p:cNvPr id="16" name="Gerader Verbinder 15">
            <a:extLst>
              <a:ext uri="{FF2B5EF4-FFF2-40B4-BE49-F238E27FC236}">
                <a16:creationId xmlns:a16="http://schemas.microsoft.com/office/drawing/2014/main" id="{92279A23-CBF6-438C-B375-3F8A5518B43F}"/>
              </a:ext>
            </a:extLst>
          </p:cNvPr>
          <p:cNvCxnSpPr>
            <a:cxnSpLocks/>
          </p:cNvCxnSpPr>
          <p:nvPr userDrawn="1"/>
        </p:nvCxnSpPr>
        <p:spPr>
          <a:xfrm>
            <a:off x="3533116" y="1172819"/>
            <a:ext cx="7957209" cy="0"/>
          </a:xfrm>
          <a:prstGeom prst="line">
            <a:avLst/>
          </a:prstGeom>
          <a:ln w="76200">
            <a:solidFill>
              <a:srgbClr val="E4EFF7"/>
            </a:solidFill>
          </a:ln>
        </p:spPr>
        <p:style>
          <a:lnRef idx="1">
            <a:schemeClr val="accent1"/>
          </a:lnRef>
          <a:fillRef idx="0">
            <a:schemeClr val="accent1"/>
          </a:fillRef>
          <a:effectRef idx="0">
            <a:schemeClr val="accent1"/>
          </a:effectRef>
          <a:fontRef idx="minor">
            <a:schemeClr val="tx1"/>
          </a:fontRef>
        </p:style>
      </p:cxnSp>
      <p:sp>
        <p:nvSpPr>
          <p:cNvPr id="2" name="Foliennummernplatzhalter 1">
            <a:extLst>
              <a:ext uri="{FF2B5EF4-FFF2-40B4-BE49-F238E27FC236}">
                <a16:creationId xmlns:a16="http://schemas.microsoft.com/office/drawing/2014/main" id="{22756DE6-1C8C-48D6-BBB1-D73178E67FAA}"/>
              </a:ext>
            </a:extLst>
          </p:cNvPr>
          <p:cNvSpPr>
            <a:spLocks noGrp="1"/>
          </p:cNvSpPr>
          <p:nvPr>
            <p:ph type="sldNum" sz="quarter" idx="11"/>
          </p:nvPr>
        </p:nvSpPr>
        <p:spPr/>
        <p:txBody>
          <a:bodyPr/>
          <a:lstStyle/>
          <a:p>
            <a:fld id="{CBE64984-5C35-4919-BB57-1E6BE21DB25B}" type="slidenum">
              <a:rPr lang="de-DE" smtClean="0"/>
              <a:pPr/>
              <a:t>‹#›</a:t>
            </a:fld>
            <a:endParaRPr lang="de-DE" dirty="0"/>
          </a:p>
        </p:txBody>
      </p:sp>
      <p:sp>
        <p:nvSpPr>
          <p:cNvPr id="11" name="Inhaltsplatzhalter 5">
            <a:extLst>
              <a:ext uri="{FF2B5EF4-FFF2-40B4-BE49-F238E27FC236}">
                <a16:creationId xmlns:a16="http://schemas.microsoft.com/office/drawing/2014/main" id="{8B640482-F8D2-408E-819D-09B50D519A37}"/>
              </a:ext>
            </a:extLst>
          </p:cNvPr>
          <p:cNvSpPr>
            <a:spLocks noGrp="1"/>
          </p:cNvSpPr>
          <p:nvPr>
            <p:ph sz="quarter" idx="12"/>
          </p:nvPr>
        </p:nvSpPr>
        <p:spPr>
          <a:xfrm>
            <a:off x="6306671" y="2677888"/>
            <a:ext cx="5158254" cy="3630837"/>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Inhaltsplatzhalter 5">
            <a:extLst>
              <a:ext uri="{FF2B5EF4-FFF2-40B4-BE49-F238E27FC236}">
                <a16:creationId xmlns:a16="http://schemas.microsoft.com/office/drawing/2014/main" id="{E248C5BE-D97D-481B-9505-4EFC8CC0C0D2}"/>
              </a:ext>
            </a:extLst>
          </p:cNvPr>
          <p:cNvSpPr>
            <a:spLocks noGrp="1"/>
          </p:cNvSpPr>
          <p:nvPr>
            <p:ph sz="quarter" idx="13"/>
          </p:nvPr>
        </p:nvSpPr>
        <p:spPr>
          <a:xfrm>
            <a:off x="695326" y="2677888"/>
            <a:ext cx="5158254" cy="3630837"/>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3" name="Inhaltsplatzhalter 5">
            <a:extLst>
              <a:ext uri="{FF2B5EF4-FFF2-40B4-BE49-F238E27FC236}">
                <a16:creationId xmlns:a16="http://schemas.microsoft.com/office/drawing/2014/main" id="{FAAD055C-4E5E-4729-A89D-6744A5B152B9}"/>
              </a:ext>
            </a:extLst>
          </p:cNvPr>
          <p:cNvSpPr>
            <a:spLocks noGrp="1"/>
          </p:cNvSpPr>
          <p:nvPr>
            <p:ph sz="quarter" idx="14"/>
          </p:nvPr>
        </p:nvSpPr>
        <p:spPr>
          <a:xfrm>
            <a:off x="6301909" y="1619922"/>
            <a:ext cx="5158254" cy="838139"/>
          </a:xfrm>
        </p:spPr>
        <p:txBody>
          <a:bodyPr/>
          <a:lstStyle>
            <a:lvl1pPr marL="0" indent="0">
              <a:buNone/>
              <a:defRPr>
                <a:latin typeface="Arial Black" panose="020B0A04020102020204" pitchFamily="34" charset="0"/>
              </a:defRPr>
            </a:lvl1pPr>
          </a:lstStyle>
          <a:p>
            <a:pPr lvl="0"/>
            <a:r>
              <a:rPr lang="de-DE" dirty="0"/>
              <a:t>Mastertextformat bearbeiten</a:t>
            </a:r>
          </a:p>
        </p:txBody>
      </p:sp>
      <p:sp>
        <p:nvSpPr>
          <p:cNvPr id="15" name="Inhaltsplatzhalter 5">
            <a:extLst>
              <a:ext uri="{FF2B5EF4-FFF2-40B4-BE49-F238E27FC236}">
                <a16:creationId xmlns:a16="http://schemas.microsoft.com/office/drawing/2014/main" id="{CEEA4AD4-91CB-43C4-95EA-B5B9D9B881A1}"/>
              </a:ext>
            </a:extLst>
          </p:cNvPr>
          <p:cNvSpPr>
            <a:spLocks noGrp="1"/>
          </p:cNvSpPr>
          <p:nvPr>
            <p:ph sz="quarter" idx="15"/>
          </p:nvPr>
        </p:nvSpPr>
        <p:spPr>
          <a:xfrm>
            <a:off x="690564" y="1619924"/>
            <a:ext cx="5158254" cy="838139"/>
          </a:xfrm>
        </p:spPr>
        <p:txBody>
          <a:bodyPr/>
          <a:lstStyle>
            <a:lvl1pPr marL="0" indent="0">
              <a:buNone/>
              <a:defRPr>
                <a:latin typeface="Arial Black" panose="020B0A04020102020204" pitchFamily="34" charset="0"/>
              </a:defRPr>
            </a:lvl1pPr>
          </a:lstStyle>
          <a:p>
            <a:pPr lvl="0"/>
            <a:r>
              <a:rPr lang="de-DE" dirty="0"/>
              <a:t>Mastertextformat bearbeiten</a:t>
            </a:r>
          </a:p>
        </p:txBody>
      </p:sp>
      <p:sp>
        <p:nvSpPr>
          <p:cNvPr id="5" name="Grafik 4">
            <a:extLst>
              <a:ext uri="{FF2B5EF4-FFF2-40B4-BE49-F238E27FC236}">
                <a16:creationId xmlns:a16="http://schemas.microsoft.com/office/drawing/2014/main" id="{0BD04102-76E7-4F62-8276-FA18A397BEF2}"/>
              </a:ext>
            </a:extLst>
          </p:cNvPr>
          <p:cNvSpPr/>
          <p:nvPr userDrawn="1"/>
        </p:nvSpPr>
        <p:spPr>
          <a:xfrm>
            <a:off x="-12700" y="-9939"/>
            <a:ext cx="2535636" cy="1128552"/>
          </a:xfrm>
          <a:custGeom>
            <a:avLst/>
            <a:gdLst>
              <a:gd name="connsiteX0" fmla="*/ 0 w 2217582"/>
              <a:gd name="connsiteY0" fmla="*/ 1118612 h 1118611"/>
              <a:gd name="connsiteX1" fmla="*/ 0 w 2217582"/>
              <a:gd name="connsiteY1" fmla="*/ 0 h 1118611"/>
              <a:gd name="connsiteX2" fmla="*/ 2217583 w 2217582"/>
              <a:gd name="connsiteY2" fmla="*/ 0 h 1118611"/>
              <a:gd name="connsiteX3" fmla="*/ 1608443 w 2217582"/>
              <a:gd name="connsiteY3" fmla="*/ 1118612 h 1118611"/>
              <a:gd name="connsiteX0" fmla="*/ 0 w 2555514"/>
              <a:gd name="connsiteY0" fmla="*/ 1118612 h 1118612"/>
              <a:gd name="connsiteX1" fmla="*/ 0 w 2555514"/>
              <a:gd name="connsiteY1" fmla="*/ 0 h 1118612"/>
              <a:gd name="connsiteX2" fmla="*/ 2555514 w 2555514"/>
              <a:gd name="connsiteY2" fmla="*/ 0 h 1118612"/>
              <a:gd name="connsiteX3" fmla="*/ 1608443 w 2555514"/>
              <a:gd name="connsiteY3" fmla="*/ 1118612 h 1118612"/>
              <a:gd name="connsiteX4" fmla="*/ 0 w 2555514"/>
              <a:gd name="connsiteY4" fmla="*/ 1118612 h 1118612"/>
              <a:gd name="connsiteX0" fmla="*/ 0 w 2555514"/>
              <a:gd name="connsiteY0" fmla="*/ 1118612 h 1118612"/>
              <a:gd name="connsiteX1" fmla="*/ 0 w 2555514"/>
              <a:gd name="connsiteY1" fmla="*/ 0 h 1118612"/>
              <a:gd name="connsiteX2" fmla="*/ 2555514 w 2555514"/>
              <a:gd name="connsiteY2" fmla="*/ 0 h 1118612"/>
              <a:gd name="connsiteX3" fmla="*/ 1101547 w 2555514"/>
              <a:gd name="connsiteY3" fmla="*/ 1108673 h 1118612"/>
              <a:gd name="connsiteX4" fmla="*/ 0 w 2555514"/>
              <a:gd name="connsiteY4" fmla="*/ 1118612 h 1118612"/>
              <a:gd name="connsiteX0" fmla="*/ 0 w 2535636"/>
              <a:gd name="connsiteY0" fmla="*/ 1128552 h 1128552"/>
              <a:gd name="connsiteX1" fmla="*/ 0 w 2535636"/>
              <a:gd name="connsiteY1" fmla="*/ 9940 h 1128552"/>
              <a:gd name="connsiteX2" fmla="*/ 2535636 w 2535636"/>
              <a:gd name="connsiteY2" fmla="*/ 0 h 1128552"/>
              <a:gd name="connsiteX3" fmla="*/ 1101547 w 2535636"/>
              <a:gd name="connsiteY3" fmla="*/ 1118613 h 1128552"/>
              <a:gd name="connsiteX4" fmla="*/ 0 w 2535636"/>
              <a:gd name="connsiteY4" fmla="*/ 1128552 h 1128552"/>
              <a:gd name="connsiteX0" fmla="*/ 0 w 2535636"/>
              <a:gd name="connsiteY0" fmla="*/ 1128552 h 1128552"/>
              <a:gd name="connsiteX1" fmla="*/ 0 w 2535636"/>
              <a:gd name="connsiteY1" fmla="*/ 9940 h 1128552"/>
              <a:gd name="connsiteX2" fmla="*/ 2535636 w 2535636"/>
              <a:gd name="connsiteY2" fmla="*/ 0 h 1128552"/>
              <a:gd name="connsiteX3" fmla="*/ 942521 w 2535636"/>
              <a:gd name="connsiteY3" fmla="*/ 1108674 h 1128552"/>
              <a:gd name="connsiteX4" fmla="*/ 0 w 2535636"/>
              <a:gd name="connsiteY4" fmla="*/ 1128552 h 1128552"/>
              <a:gd name="connsiteX0" fmla="*/ 0 w 2535636"/>
              <a:gd name="connsiteY0" fmla="*/ 1128552 h 1128552"/>
              <a:gd name="connsiteX1" fmla="*/ 0 w 2535636"/>
              <a:gd name="connsiteY1" fmla="*/ 9940 h 1128552"/>
              <a:gd name="connsiteX2" fmla="*/ 2535636 w 2535636"/>
              <a:gd name="connsiteY2" fmla="*/ 0 h 1128552"/>
              <a:gd name="connsiteX3" fmla="*/ 1031973 w 2535636"/>
              <a:gd name="connsiteY3" fmla="*/ 1108674 h 1128552"/>
              <a:gd name="connsiteX4" fmla="*/ 0 w 2535636"/>
              <a:gd name="connsiteY4" fmla="*/ 1128552 h 1128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5636" h="1128552">
                <a:moveTo>
                  <a:pt x="0" y="1128552"/>
                </a:moveTo>
                <a:lnTo>
                  <a:pt x="0" y="9940"/>
                </a:lnTo>
                <a:lnTo>
                  <a:pt x="2535636" y="0"/>
                </a:lnTo>
                <a:cubicBezTo>
                  <a:pt x="2535636" y="724578"/>
                  <a:pt x="1368393" y="1108674"/>
                  <a:pt x="1031973" y="1108674"/>
                </a:cubicBezTo>
                <a:lnTo>
                  <a:pt x="0" y="1128552"/>
                </a:lnTo>
                <a:close/>
              </a:path>
            </a:pathLst>
          </a:custGeom>
          <a:solidFill>
            <a:srgbClr val="1D4055"/>
          </a:solidFill>
          <a:ln w="6656" cap="flat">
            <a:noFill/>
            <a:prstDash val="solid"/>
            <a:miter/>
          </a:ln>
        </p:spPr>
        <p:txBody>
          <a:bodyPr rtlCol="0" anchor="ctr"/>
          <a:lstStyle/>
          <a:p>
            <a:endParaRPr lang="de-DE"/>
          </a:p>
        </p:txBody>
      </p:sp>
      <p:pic>
        <p:nvPicPr>
          <p:cNvPr id="6" name="Grafik 5">
            <a:extLst>
              <a:ext uri="{FF2B5EF4-FFF2-40B4-BE49-F238E27FC236}">
                <a16:creationId xmlns:a16="http://schemas.microsoft.com/office/drawing/2014/main" id="{F94AF029-1351-4138-84A6-D5A18502F57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07073" y="390966"/>
            <a:ext cx="1958125" cy="504365"/>
          </a:xfrm>
          <a:prstGeom prst="rect">
            <a:avLst/>
          </a:prstGeom>
        </p:spPr>
      </p:pic>
    </p:spTree>
    <p:extLst>
      <p:ext uri="{BB962C8B-B14F-4D97-AF65-F5344CB8AC3E}">
        <p14:creationId xmlns:p14="http://schemas.microsoft.com/office/powerpoint/2010/main" val="33914330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halt_einzeilige Überschrift">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6617D814-5881-4F24-BC4E-049320FE764C}"/>
              </a:ext>
            </a:extLst>
          </p:cNvPr>
          <p:cNvSpPr>
            <a:spLocks noGrp="1"/>
          </p:cNvSpPr>
          <p:nvPr>
            <p:ph type="title" hasCustomPrompt="1"/>
          </p:nvPr>
        </p:nvSpPr>
        <p:spPr>
          <a:xfrm>
            <a:off x="3533115" y="140335"/>
            <a:ext cx="7957209" cy="820207"/>
          </a:xfrm>
          <a:prstGeom prst="rect">
            <a:avLst/>
          </a:prstGeom>
        </p:spPr>
        <p:txBody>
          <a:bodyPr>
            <a:noAutofit/>
          </a:bodyPr>
          <a:lstStyle>
            <a:lvl1pPr>
              <a:defRPr sz="2800" b="1" baseline="0">
                <a:solidFill>
                  <a:srgbClr val="004F72"/>
                </a:solidFill>
                <a:latin typeface="Arial Black" panose="020B0A04020102020204" pitchFamily="34" charset="0"/>
                <a:ea typeface="Arial Black" panose="020B0A04020102020204" pitchFamily="34" charset="0"/>
                <a:cs typeface="Arial Black" panose="020B0A04020102020204" pitchFamily="34" charset="0"/>
              </a:defRPr>
            </a:lvl1pPr>
          </a:lstStyle>
          <a:p>
            <a:r>
              <a:rPr lang="en-US" dirty="0"/>
              <a:t>[INSERT TITLE]</a:t>
            </a:r>
          </a:p>
        </p:txBody>
      </p:sp>
      <p:sp>
        <p:nvSpPr>
          <p:cNvPr id="3" name="Inhaltsplatzhalter 2">
            <a:extLst>
              <a:ext uri="{FF2B5EF4-FFF2-40B4-BE49-F238E27FC236}">
                <a16:creationId xmlns:a16="http://schemas.microsoft.com/office/drawing/2014/main" id="{79128A56-39CC-41B0-B42E-6A2B8A8A3DB4}"/>
              </a:ext>
            </a:extLst>
          </p:cNvPr>
          <p:cNvSpPr>
            <a:spLocks noGrp="1"/>
          </p:cNvSpPr>
          <p:nvPr>
            <p:ph sz="quarter" idx="10"/>
          </p:nvPr>
        </p:nvSpPr>
        <p:spPr>
          <a:xfrm>
            <a:off x="676275" y="1659838"/>
            <a:ext cx="10814050" cy="4654622"/>
          </a:xfrm>
          <a:prstGeom prst="rect">
            <a:avLst/>
          </a:prstGeom>
        </p:spPr>
        <p:txBody>
          <a:bodyPr/>
          <a:lstStyle>
            <a:lvl1pPr>
              <a:defRPr sz="2200">
                <a:solidFill>
                  <a:schemeClr val="tx1">
                    <a:lumMod val="75000"/>
                    <a:lumOff val="25000"/>
                  </a:schemeClr>
                </a:solidFill>
                <a:latin typeface="Arial" panose="020B0604020202020204" pitchFamily="34" charset="0"/>
                <a:cs typeface="Arial" panose="020B0604020202020204" pitchFamily="34" charset="0"/>
              </a:defRPr>
            </a:lvl1pPr>
            <a:lvl2pPr>
              <a:defRPr sz="2000">
                <a:solidFill>
                  <a:schemeClr val="tx1">
                    <a:lumMod val="75000"/>
                    <a:lumOff val="25000"/>
                  </a:schemeClr>
                </a:solidFill>
                <a:latin typeface="Arial" panose="020B0604020202020204" pitchFamily="34" charset="0"/>
                <a:cs typeface="Arial" panose="020B0604020202020204" pitchFamily="34" charset="0"/>
              </a:defRPr>
            </a:lvl2pPr>
            <a:lvl3pPr>
              <a:defRPr sz="1800">
                <a:solidFill>
                  <a:schemeClr val="tx1">
                    <a:lumMod val="75000"/>
                    <a:lumOff val="25000"/>
                  </a:schemeClr>
                </a:solidFill>
                <a:latin typeface="Arial" panose="020B0604020202020204" pitchFamily="34" charset="0"/>
                <a:cs typeface="Arial" panose="020B0604020202020204" pitchFamily="34" charset="0"/>
              </a:defRPr>
            </a:lvl3pPr>
            <a:lvl4pPr>
              <a:defRPr sz="1600">
                <a:solidFill>
                  <a:schemeClr val="tx1">
                    <a:lumMod val="75000"/>
                    <a:lumOff val="25000"/>
                  </a:schemeClr>
                </a:solidFill>
                <a:latin typeface="Arial" panose="020B0604020202020204" pitchFamily="34" charset="0"/>
                <a:cs typeface="Arial" panose="020B0604020202020204" pitchFamily="34" charset="0"/>
              </a:defRPr>
            </a:lvl4pPr>
            <a:lvl5pPr>
              <a:defRPr sz="1600">
                <a:solidFill>
                  <a:schemeClr val="tx1">
                    <a:lumMod val="75000"/>
                    <a:lumOff val="25000"/>
                  </a:schemeClr>
                </a:solidFill>
                <a:latin typeface="Arial" panose="020B0604020202020204" pitchFamily="34" charset="0"/>
                <a:cs typeface="Arial" panose="020B0604020202020204" pitchFamily="34" charset="0"/>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cxnSp>
        <p:nvCxnSpPr>
          <p:cNvPr id="16" name="Gerader Verbinder 15">
            <a:extLst>
              <a:ext uri="{FF2B5EF4-FFF2-40B4-BE49-F238E27FC236}">
                <a16:creationId xmlns:a16="http://schemas.microsoft.com/office/drawing/2014/main" id="{92279A23-CBF6-438C-B375-3F8A5518B43F}"/>
              </a:ext>
            </a:extLst>
          </p:cNvPr>
          <p:cNvCxnSpPr>
            <a:cxnSpLocks/>
          </p:cNvCxnSpPr>
          <p:nvPr userDrawn="1"/>
        </p:nvCxnSpPr>
        <p:spPr>
          <a:xfrm>
            <a:off x="3533116" y="1172819"/>
            <a:ext cx="7957209" cy="0"/>
          </a:xfrm>
          <a:prstGeom prst="line">
            <a:avLst/>
          </a:prstGeom>
          <a:ln w="76200">
            <a:solidFill>
              <a:srgbClr val="E4EFF7"/>
            </a:solidFill>
          </a:ln>
        </p:spPr>
        <p:style>
          <a:lnRef idx="1">
            <a:schemeClr val="accent1"/>
          </a:lnRef>
          <a:fillRef idx="0">
            <a:schemeClr val="accent1"/>
          </a:fillRef>
          <a:effectRef idx="0">
            <a:schemeClr val="accent1"/>
          </a:effectRef>
          <a:fontRef idx="minor">
            <a:schemeClr val="tx1"/>
          </a:fontRef>
        </p:style>
      </p:cxnSp>
      <p:sp>
        <p:nvSpPr>
          <p:cNvPr id="2" name="Foliennummernplatzhalter 1">
            <a:extLst>
              <a:ext uri="{FF2B5EF4-FFF2-40B4-BE49-F238E27FC236}">
                <a16:creationId xmlns:a16="http://schemas.microsoft.com/office/drawing/2014/main" id="{22756DE6-1C8C-48D6-BBB1-D73178E67FAA}"/>
              </a:ext>
            </a:extLst>
          </p:cNvPr>
          <p:cNvSpPr>
            <a:spLocks noGrp="1"/>
          </p:cNvSpPr>
          <p:nvPr>
            <p:ph type="sldNum" sz="quarter" idx="11"/>
          </p:nvPr>
        </p:nvSpPr>
        <p:spPr/>
        <p:txBody>
          <a:bodyPr/>
          <a:lstStyle/>
          <a:p>
            <a:fld id="{CBE64984-5C35-4919-BB57-1E6BE21DB25B}" type="slidenum">
              <a:rPr lang="de-DE" smtClean="0"/>
              <a:pPr/>
              <a:t>‹#›</a:t>
            </a:fld>
            <a:endParaRPr lang="de-DE" dirty="0"/>
          </a:p>
        </p:txBody>
      </p:sp>
      <p:sp>
        <p:nvSpPr>
          <p:cNvPr id="6" name="Grafik 4">
            <a:extLst>
              <a:ext uri="{FF2B5EF4-FFF2-40B4-BE49-F238E27FC236}">
                <a16:creationId xmlns:a16="http://schemas.microsoft.com/office/drawing/2014/main" id="{6E26A73A-74F4-4342-805E-2BDB92C5B953}"/>
              </a:ext>
            </a:extLst>
          </p:cNvPr>
          <p:cNvSpPr/>
          <p:nvPr userDrawn="1"/>
        </p:nvSpPr>
        <p:spPr>
          <a:xfrm>
            <a:off x="-12700" y="-9939"/>
            <a:ext cx="2535636" cy="1128552"/>
          </a:xfrm>
          <a:custGeom>
            <a:avLst/>
            <a:gdLst>
              <a:gd name="connsiteX0" fmla="*/ 0 w 2217582"/>
              <a:gd name="connsiteY0" fmla="*/ 1118612 h 1118611"/>
              <a:gd name="connsiteX1" fmla="*/ 0 w 2217582"/>
              <a:gd name="connsiteY1" fmla="*/ 0 h 1118611"/>
              <a:gd name="connsiteX2" fmla="*/ 2217583 w 2217582"/>
              <a:gd name="connsiteY2" fmla="*/ 0 h 1118611"/>
              <a:gd name="connsiteX3" fmla="*/ 1608443 w 2217582"/>
              <a:gd name="connsiteY3" fmla="*/ 1118612 h 1118611"/>
              <a:gd name="connsiteX0" fmla="*/ 0 w 2555514"/>
              <a:gd name="connsiteY0" fmla="*/ 1118612 h 1118612"/>
              <a:gd name="connsiteX1" fmla="*/ 0 w 2555514"/>
              <a:gd name="connsiteY1" fmla="*/ 0 h 1118612"/>
              <a:gd name="connsiteX2" fmla="*/ 2555514 w 2555514"/>
              <a:gd name="connsiteY2" fmla="*/ 0 h 1118612"/>
              <a:gd name="connsiteX3" fmla="*/ 1608443 w 2555514"/>
              <a:gd name="connsiteY3" fmla="*/ 1118612 h 1118612"/>
              <a:gd name="connsiteX4" fmla="*/ 0 w 2555514"/>
              <a:gd name="connsiteY4" fmla="*/ 1118612 h 1118612"/>
              <a:gd name="connsiteX0" fmla="*/ 0 w 2555514"/>
              <a:gd name="connsiteY0" fmla="*/ 1118612 h 1118612"/>
              <a:gd name="connsiteX1" fmla="*/ 0 w 2555514"/>
              <a:gd name="connsiteY1" fmla="*/ 0 h 1118612"/>
              <a:gd name="connsiteX2" fmla="*/ 2555514 w 2555514"/>
              <a:gd name="connsiteY2" fmla="*/ 0 h 1118612"/>
              <a:gd name="connsiteX3" fmla="*/ 1101547 w 2555514"/>
              <a:gd name="connsiteY3" fmla="*/ 1108673 h 1118612"/>
              <a:gd name="connsiteX4" fmla="*/ 0 w 2555514"/>
              <a:gd name="connsiteY4" fmla="*/ 1118612 h 1118612"/>
              <a:gd name="connsiteX0" fmla="*/ 0 w 2535636"/>
              <a:gd name="connsiteY0" fmla="*/ 1128552 h 1128552"/>
              <a:gd name="connsiteX1" fmla="*/ 0 w 2535636"/>
              <a:gd name="connsiteY1" fmla="*/ 9940 h 1128552"/>
              <a:gd name="connsiteX2" fmla="*/ 2535636 w 2535636"/>
              <a:gd name="connsiteY2" fmla="*/ 0 h 1128552"/>
              <a:gd name="connsiteX3" fmla="*/ 1101547 w 2535636"/>
              <a:gd name="connsiteY3" fmla="*/ 1118613 h 1128552"/>
              <a:gd name="connsiteX4" fmla="*/ 0 w 2535636"/>
              <a:gd name="connsiteY4" fmla="*/ 1128552 h 1128552"/>
              <a:gd name="connsiteX0" fmla="*/ 0 w 2535636"/>
              <a:gd name="connsiteY0" fmla="*/ 1128552 h 1128552"/>
              <a:gd name="connsiteX1" fmla="*/ 0 w 2535636"/>
              <a:gd name="connsiteY1" fmla="*/ 9940 h 1128552"/>
              <a:gd name="connsiteX2" fmla="*/ 2535636 w 2535636"/>
              <a:gd name="connsiteY2" fmla="*/ 0 h 1128552"/>
              <a:gd name="connsiteX3" fmla="*/ 942521 w 2535636"/>
              <a:gd name="connsiteY3" fmla="*/ 1108674 h 1128552"/>
              <a:gd name="connsiteX4" fmla="*/ 0 w 2535636"/>
              <a:gd name="connsiteY4" fmla="*/ 1128552 h 1128552"/>
              <a:gd name="connsiteX0" fmla="*/ 0 w 2535636"/>
              <a:gd name="connsiteY0" fmla="*/ 1128552 h 1128552"/>
              <a:gd name="connsiteX1" fmla="*/ 0 w 2535636"/>
              <a:gd name="connsiteY1" fmla="*/ 9940 h 1128552"/>
              <a:gd name="connsiteX2" fmla="*/ 2535636 w 2535636"/>
              <a:gd name="connsiteY2" fmla="*/ 0 h 1128552"/>
              <a:gd name="connsiteX3" fmla="*/ 1031973 w 2535636"/>
              <a:gd name="connsiteY3" fmla="*/ 1108674 h 1128552"/>
              <a:gd name="connsiteX4" fmla="*/ 0 w 2535636"/>
              <a:gd name="connsiteY4" fmla="*/ 1128552 h 1128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5636" h="1128552">
                <a:moveTo>
                  <a:pt x="0" y="1128552"/>
                </a:moveTo>
                <a:lnTo>
                  <a:pt x="0" y="9940"/>
                </a:lnTo>
                <a:lnTo>
                  <a:pt x="2535636" y="0"/>
                </a:lnTo>
                <a:cubicBezTo>
                  <a:pt x="2535636" y="724578"/>
                  <a:pt x="1368393" y="1108674"/>
                  <a:pt x="1031973" y="1108674"/>
                </a:cubicBezTo>
                <a:lnTo>
                  <a:pt x="0" y="1128552"/>
                </a:lnTo>
                <a:close/>
              </a:path>
            </a:pathLst>
          </a:custGeom>
          <a:solidFill>
            <a:srgbClr val="1D4055"/>
          </a:solidFill>
          <a:ln w="6656" cap="flat">
            <a:noFill/>
            <a:prstDash val="solid"/>
            <a:miter/>
          </a:ln>
        </p:spPr>
        <p:txBody>
          <a:bodyPr rtlCol="0" anchor="ctr"/>
          <a:lstStyle/>
          <a:p>
            <a:endParaRPr lang="de-DE"/>
          </a:p>
        </p:txBody>
      </p:sp>
      <p:pic>
        <p:nvPicPr>
          <p:cNvPr id="11" name="Grafik 10">
            <a:extLst>
              <a:ext uri="{FF2B5EF4-FFF2-40B4-BE49-F238E27FC236}">
                <a16:creationId xmlns:a16="http://schemas.microsoft.com/office/drawing/2014/main" id="{D12AA72D-D103-45DB-A661-2BF8120EFE0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07073" y="390966"/>
            <a:ext cx="1958125" cy="504365"/>
          </a:xfrm>
          <a:prstGeom prst="rect">
            <a:avLst/>
          </a:prstGeom>
        </p:spPr>
      </p:pic>
    </p:spTree>
    <p:extLst>
      <p:ext uri="{BB962C8B-B14F-4D97-AF65-F5344CB8AC3E}">
        <p14:creationId xmlns:p14="http://schemas.microsoft.com/office/powerpoint/2010/main" val="37989654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2">
    <p:spTree>
      <p:nvGrpSpPr>
        <p:cNvPr id="1" name=""/>
        <p:cNvGrpSpPr/>
        <p:nvPr/>
      </p:nvGrpSpPr>
      <p:grpSpPr>
        <a:xfrm>
          <a:off x="0" y="0"/>
          <a:ext cx="0" cy="0"/>
          <a:chOff x="0" y="0"/>
          <a:chExt cx="0" cy="0"/>
        </a:xfrm>
      </p:grpSpPr>
      <p:cxnSp>
        <p:nvCxnSpPr>
          <p:cNvPr id="12" name="Gerader Verbinder 11">
            <a:extLst>
              <a:ext uri="{FF2B5EF4-FFF2-40B4-BE49-F238E27FC236}">
                <a16:creationId xmlns:a16="http://schemas.microsoft.com/office/drawing/2014/main" id="{654EBB5A-36CD-4036-97F1-9C879E7AB24F}"/>
              </a:ext>
            </a:extLst>
          </p:cNvPr>
          <p:cNvCxnSpPr>
            <a:cxnSpLocks/>
          </p:cNvCxnSpPr>
          <p:nvPr userDrawn="1"/>
        </p:nvCxnSpPr>
        <p:spPr>
          <a:xfrm>
            <a:off x="3533116" y="1172819"/>
            <a:ext cx="7957209" cy="0"/>
          </a:xfrm>
          <a:prstGeom prst="line">
            <a:avLst/>
          </a:prstGeom>
          <a:ln w="76200">
            <a:solidFill>
              <a:srgbClr val="E4EFF7"/>
            </a:solidFill>
          </a:ln>
        </p:spPr>
        <p:style>
          <a:lnRef idx="1">
            <a:schemeClr val="accent1"/>
          </a:lnRef>
          <a:fillRef idx="0">
            <a:schemeClr val="accent1"/>
          </a:fillRef>
          <a:effectRef idx="0">
            <a:schemeClr val="accent1"/>
          </a:effectRef>
          <a:fontRef idx="minor">
            <a:schemeClr val="tx1"/>
          </a:fontRef>
        </p:style>
      </p:cxnSp>
      <p:sp>
        <p:nvSpPr>
          <p:cNvPr id="6" name="Foliennummernplatzhalter 5">
            <a:extLst>
              <a:ext uri="{FF2B5EF4-FFF2-40B4-BE49-F238E27FC236}">
                <a16:creationId xmlns:a16="http://schemas.microsoft.com/office/drawing/2014/main" id="{96376CCE-6F3F-4F81-B652-181FCF72470E}"/>
              </a:ext>
            </a:extLst>
          </p:cNvPr>
          <p:cNvSpPr>
            <a:spLocks noGrp="1"/>
          </p:cNvSpPr>
          <p:nvPr>
            <p:ph type="sldNum" sz="quarter" idx="14"/>
          </p:nvPr>
        </p:nvSpPr>
        <p:spPr/>
        <p:txBody>
          <a:bodyPr/>
          <a:lstStyle/>
          <a:p>
            <a:fld id="{CBE64984-5C35-4919-BB57-1E6BE21DB25B}" type="slidenum">
              <a:rPr lang="de-DE" smtClean="0"/>
              <a:pPr/>
              <a:t>‹#›</a:t>
            </a:fld>
            <a:endParaRPr lang="de-DE" dirty="0"/>
          </a:p>
        </p:txBody>
      </p:sp>
      <p:sp>
        <p:nvSpPr>
          <p:cNvPr id="15" name="Inhaltsplatzhalter 2">
            <a:extLst>
              <a:ext uri="{FF2B5EF4-FFF2-40B4-BE49-F238E27FC236}">
                <a16:creationId xmlns:a16="http://schemas.microsoft.com/office/drawing/2014/main" id="{CFA10033-D9F4-47A4-96B5-D752801F2F6D}"/>
              </a:ext>
            </a:extLst>
          </p:cNvPr>
          <p:cNvSpPr>
            <a:spLocks noGrp="1"/>
          </p:cNvSpPr>
          <p:nvPr>
            <p:ph sz="quarter" idx="13"/>
          </p:nvPr>
        </p:nvSpPr>
        <p:spPr>
          <a:xfrm>
            <a:off x="576898" y="1767031"/>
            <a:ext cx="5934075" cy="4474727"/>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6" name="Inhaltsplatzhalter 4">
            <a:extLst>
              <a:ext uri="{FF2B5EF4-FFF2-40B4-BE49-F238E27FC236}">
                <a16:creationId xmlns:a16="http://schemas.microsoft.com/office/drawing/2014/main" id="{499D7236-667C-4E39-961B-9FE62BD7A7A5}"/>
              </a:ext>
            </a:extLst>
          </p:cNvPr>
          <p:cNvSpPr>
            <a:spLocks noGrp="1"/>
          </p:cNvSpPr>
          <p:nvPr>
            <p:ph sz="quarter" idx="15"/>
          </p:nvPr>
        </p:nvSpPr>
        <p:spPr>
          <a:xfrm>
            <a:off x="7021512" y="1767031"/>
            <a:ext cx="4468813" cy="447471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0" name="Title 1">
            <a:extLst>
              <a:ext uri="{FF2B5EF4-FFF2-40B4-BE49-F238E27FC236}">
                <a16:creationId xmlns:a16="http://schemas.microsoft.com/office/drawing/2014/main" id="{63B14547-4942-4C23-B0E0-4A00F96F8C86}"/>
              </a:ext>
            </a:extLst>
          </p:cNvPr>
          <p:cNvSpPr>
            <a:spLocks noGrp="1"/>
          </p:cNvSpPr>
          <p:nvPr>
            <p:ph type="title" hasCustomPrompt="1"/>
          </p:nvPr>
        </p:nvSpPr>
        <p:spPr>
          <a:xfrm>
            <a:off x="3533115" y="239189"/>
            <a:ext cx="7957209" cy="820207"/>
          </a:xfrm>
          <a:prstGeom prst="rect">
            <a:avLst/>
          </a:prstGeom>
        </p:spPr>
        <p:txBody>
          <a:bodyPr>
            <a:noAutofit/>
          </a:bodyPr>
          <a:lstStyle>
            <a:lvl1pPr>
              <a:defRPr sz="2800" b="1" baseline="0">
                <a:solidFill>
                  <a:srgbClr val="004F72"/>
                </a:solidFill>
                <a:latin typeface="Arial Black" panose="020B0A04020102020204" pitchFamily="34" charset="0"/>
                <a:ea typeface="Arial Black" panose="020B0A04020102020204" pitchFamily="34" charset="0"/>
                <a:cs typeface="Arial Black" panose="020B0A04020102020204" pitchFamily="34" charset="0"/>
              </a:defRPr>
            </a:lvl1pPr>
          </a:lstStyle>
          <a:p>
            <a:r>
              <a:rPr lang="en-US" dirty="0"/>
              <a:t>[INSERT TITLE: ALWAYS IN CAPS LOCK AND ALIGNED TO THE LEFT]</a:t>
            </a:r>
          </a:p>
        </p:txBody>
      </p:sp>
      <p:sp>
        <p:nvSpPr>
          <p:cNvPr id="4" name="Grafik 4">
            <a:extLst>
              <a:ext uri="{FF2B5EF4-FFF2-40B4-BE49-F238E27FC236}">
                <a16:creationId xmlns:a16="http://schemas.microsoft.com/office/drawing/2014/main" id="{7419C353-023A-4730-8878-F7D6A6D700D0}"/>
              </a:ext>
            </a:extLst>
          </p:cNvPr>
          <p:cNvSpPr/>
          <p:nvPr userDrawn="1"/>
        </p:nvSpPr>
        <p:spPr>
          <a:xfrm>
            <a:off x="-12700" y="-9939"/>
            <a:ext cx="2535636" cy="1128552"/>
          </a:xfrm>
          <a:custGeom>
            <a:avLst/>
            <a:gdLst>
              <a:gd name="connsiteX0" fmla="*/ 0 w 2217582"/>
              <a:gd name="connsiteY0" fmla="*/ 1118612 h 1118611"/>
              <a:gd name="connsiteX1" fmla="*/ 0 w 2217582"/>
              <a:gd name="connsiteY1" fmla="*/ 0 h 1118611"/>
              <a:gd name="connsiteX2" fmla="*/ 2217583 w 2217582"/>
              <a:gd name="connsiteY2" fmla="*/ 0 h 1118611"/>
              <a:gd name="connsiteX3" fmla="*/ 1608443 w 2217582"/>
              <a:gd name="connsiteY3" fmla="*/ 1118612 h 1118611"/>
              <a:gd name="connsiteX0" fmla="*/ 0 w 2555514"/>
              <a:gd name="connsiteY0" fmla="*/ 1118612 h 1118612"/>
              <a:gd name="connsiteX1" fmla="*/ 0 w 2555514"/>
              <a:gd name="connsiteY1" fmla="*/ 0 h 1118612"/>
              <a:gd name="connsiteX2" fmla="*/ 2555514 w 2555514"/>
              <a:gd name="connsiteY2" fmla="*/ 0 h 1118612"/>
              <a:gd name="connsiteX3" fmla="*/ 1608443 w 2555514"/>
              <a:gd name="connsiteY3" fmla="*/ 1118612 h 1118612"/>
              <a:gd name="connsiteX4" fmla="*/ 0 w 2555514"/>
              <a:gd name="connsiteY4" fmla="*/ 1118612 h 1118612"/>
              <a:gd name="connsiteX0" fmla="*/ 0 w 2555514"/>
              <a:gd name="connsiteY0" fmla="*/ 1118612 h 1118612"/>
              <a:gd name="connsiteX1" fmla="*/ 0 w 2555514"/>
              <a:gd name="connsiteY1" fmla="*/ 0 h 1118612"/>
              <a:gd name="connsiteX2" fmla="*/ 2555514 w 2555514"/>
              <a:gd name="connsiteY2" fmla="*/ 0 h 1118612"/>
              <a:gd name="connsiteX3" fmla="*/ 1101547 w 2555514"/>
              <a:gd name="connsiteY3" fmla="*/ 1108673 h 1118612"/>
              <a:gd name="connsiteX4" fmla="*/ 0 w 2555514"/>
              <a:gd name="connsiteY4" fmla="*/ 1118612 h 1118612"/>
              <a:gd name="connsiteX0" fmla="*/ 0 w 2535636"/>
              <a:gd name="connsiteY0" fmla="*/ 1128552 h 1128552"/>
              <a:gd name="connsiteX1" fmla="*/ 0 w 2535636"/>
              <a:gd name="connsiteY1" fmla="*/ 9940 h 1128552"/>
              <a:gd name="connsiteX2" fmla="*/ 2535636 w 2535636"/>
              <a:gd name="connsiteY2" fmla="*/ 0 h 1128552"/>
              <a:gd name="connsiteX3" fmla="*/ 1101547 w 2535636"/>
              <a:gd name="connsiteY3" fmla="*/ 1118613 h 1128552"/>
              <a:gd name="connsiteX4" fmla="*/ 0 w 2535636"/>
              <a:gd name="connsiteY4" fmla="*/ 1128552 h 1128552"/>
              <a:gd name="connsiteX0" fmla="*/ 0 w 2535636"/>
              <a:gd name="connsiteY0" fmla="*/ 1128552 h 1128552"/>
              <a:gd name="connsiteX1" fmla="*/ 0 w 2535636"/>
              <a:gd name="connsiteY1" fmla="*/ 9940 h 1128552"/>
              <a:gd name="connsiteX2" fmla="*/ 2535636 w 2535636"/>
              <a:gd name="connsiteY2" fmla="*/ 0 h 1128552"/>
              <a:gd name="connsiteX3" fmla="*/ 942521 w 2535636"/>
              <a:gd name="connsiteY3" fmla="*/ 1108674 h 1128552"/>
              <a:gd name="connsiteX4" fmla="*/ 0 w 2535636"/>
              <a:gd name="connsiteY4" fmla="*/ 1128552 h 1128552"/>
              <a:gd name="connsiteX0" fmla="*/ 0 w 2535636"/>
              <a:gd name="connsiteY0" fmla="*/ 1128552 h 1128552"/>
              <a:gd name="connsiteX1" fmla="*/ 0 w 2535636"/>
              <a:gd name="connsiteY1" fmla="*/ 9940 h 1128552"/>
              <a:gd name="connsiteX2" fmla="*/ 2535636 w 2535636"/>
              <a:gd name="connsiteY2" fmla="*/ 0 h 1128552"/>
              <a:gd name="connsiteX3" fmla="*/ 1031973 w 2535636"/>
              <a:gd name="connsiteY3" fmla="*/ 1108674 h 1128552"/>
              <a:gd name="connsiteX4" fmla="*/ 0 w 2535636"/>
              <a:gd name="connsiteY4" fmla="*/ 1128552 h 1128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5636" h="1128552">
                <a:moveTo>
                  <a:pt x="0" y="1128552"/>
                </a:moveTo>
                <a:lnTo>
                  <a:pt x="0" y="9940"/>
                </a:lnTo>
                <a:lnTo>
                  <a:pt x="2535636" y="0"/>
                </a:lnTo>
                <a:cubicBezTo>
                  <a:pt x="2535636" y="724578"/>
                  <a:pt x="1368393" y="1108674"/>
                  <a:pt x="1031973" y="1108674"/>
                </a:cubicBezTo>
                <a:lnTo>
                  <a:pt x="0" y="1128552"/>
                </a:lnTo>
                <a:close/>
              </a:path>
            </a:pathLst>
          </a:custGeom>
          <a:solidFill>
            <a:srgbClr val="1D4055"/>
          </a:solidFill>
          <a:ln w="6656" cap="flat">
            <a:noFill/>
            <a:prstDash val="solid"/>
            <a:miter/>
          </a:ln>
        </p:spPr>
        <p:txBody>
          <a:bodyPr rtlCol="0" anchor="ctr"/>
          <a:lstStyle/>
          <a:p>
            <a:endParaRPr lang="de-DE"/>
          </a:p>
        </p:txBody>
      </p:sp>
      <p:pic>
        <p:nvPicPr>
          <p:cNvPr id="5" name="Grafik 4">
            <a:extLst>
              <a:ext uri="{FF2B5EF4-FFF2-40B4-BE49-F238E27FC236}">
                <a16:creationId xmlns:a16="http://schemas.microsoft.com/office/drawing/2014/main" id="{A0322D5D-5E81-4663-BF8F-9A86986BB7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07073" y="390966"/>
            <a:ext cx="1958125" cy="504365"/>
          </a:xfrm>
          <a:prstGeom prst="rect">
            <a:avLst/>
          </a:prstGeom>
        </p:spPr>
      </p:pic>
    </p:spTree>
    <p:extLst>
      <p:ext uri="{BB962C8B-B14F-4D97-AF65-F5344CB8AC3E}">
        <p14:creationId xmlns:p14="http://schemas.microsoft.com/office/powerpoint/2010/main" val="2640244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3">
    <p:spTree>
      <p:nvGrpSpPr>
        <p:cNvPr id="1" name=""/>
        <p:cNvGrpSpPr/>
        <p:nvPr/>
      </p:nvGrpSpPr>
      <p:grpSpPr>
        <a:xfrm>
          <a:off x="0" y="0"/>
          <a:ext cx="0" cy="0"/>
          <a:chOff x="0" y="0"/>
          <a:chExt cx="0" cy="0"/>
        </a:xfrm>
      </p:grpSpPr>
      <p:cxnSp>
        <p:nvCxnSpPr>
          <p:cNvPr id="12" name="Gerader Verbinder 11">
            <a:extLst>
              <a:ext uri="{FF2B5EF4-FFF2-40B4-BE49-F238E27FC236}">
                <a16:creationId xmlns:a16="http://schemas.microsoft.com/office/drawing/2014/main" id="{654EBB5A-36CD-4036-97F1-9C879E7AB24F}"/>
              </a:ext>
            </a:extLst>
          </p:cNvPr>
          <p:cNvCxnSpPr>
            <a:cxnSpLocks/>
          </p:cNvCxnSpPr>
          <p:nvPr userDrawn="1"/>
        </p:nvCxnSpPr>
        <p:spPr>
          <a:xfrm>
            <a:off x="3533116" y="1172819"/>
            <a:ext cx="7957209" cy="0"/>
          </a:xfrm>
          <a:prstGeom prst="line">
            <a:avLst/>
          </a:prstGeom>
          <a:ln w="76200">
            <a:solidFill>
              <a:srgbClr val="E4EFF7"/>
            </a:solidFill>
          </a:ln>
        </p:spPr>
        <p:style>
          <a:lnRef idx="1">
            <a:schemeClr val="accent1"/>
          </a:lnRef>
          <a:fillRef idx="0">
            <a:schemeClr val="accent1"/>
          </a:fillRef>
          <a:effectRef idx="0">
            <a:schemeClr val="accent1"/>
          </a:effectRef>
          <a:fontRef idx="minor">
            <a:schemeClr val="tx1"/>
          </a:fontRef>
        </p:style>
      </p:cxnSp>
      <p:sp>
        <p:nvSpPr>
          <p:cNvPr id="6" name="Foliennummernplatzhalter 5">
            <a:extLst>
              <a:ext uri="{FF2B5EF4-FFF2-40B4-BE49-F238E27FC236}">
                <a16:creationId xmlns:a16="http://schemas.microsoft.com/office/drawing/2014/main" id="{96376CCE-6F3F-4F81-B652-181FCF72470E}"/>
              </a:ext>
            </a:extLst>
          </p:cNvPr>
          <p:cNvSpPr>
            <a:spLocks noGrp="1"/>
          </p:cNvSpPr>
          <p:nvPr>
            <p:ph type="sldNum" sz="quarter" idx="14"/>
          </p:nvPr>
        </p:nvSpPr>
        <p:spPr/>
        <p:txBody>
          <a:bodyPr/>
          <a:lstStyle/>
          <a:p>
            <a:fld id="{CBE64984-5C35-4919-BB57-1E6BE21DB25B}" type="slidenum">
              <a:rPr lang="de-DE" smtClean="0"/>
              <a:pPr/>
              <a:t>‹#›</a:t>
            </a:fld>
            <a:endParaRPr lang="de-DE" dirty="0"/>
          </a:p>
        </p:txBody>
      </p:sp>
      <p:sp>
        <p:nvSpPr>
          <p:cNvPr id="15" name="Inhaltsplatzhalter 2">
            <a:extLst>
              <a:ext uri="{FF2B5EF4-FFF2-40B4-BE49-F238E27FC236}">
                <a16:creationId xmlns:a16="http://schemas.microsoft.com/office/drawing/2014/main" id="{CFA10033-D9F4-47A4-96B5-D752801F2F6D}"/>
              </a:ext>
            </a:extLst>
          </p:cNvPr>
          <p:cNvSpPr>
            <a:spLocks noGrp="1"/>
          </p:cNvSpPr>
          <p:nvPr>
            <p:ph sz="quarter" idx="13"/>
          </p:nvPr>
        </p:nvSpPr>
        <p:spPr>
          <a:xfrm>
            <a:off x="5607049" y="1749664"/>
            <a:ext cx="5934075" cy="4474727"/>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6" name="Inhaltsplatzhalter 4">
            <a:extLst>
              <a:ext uri="{FF2B5EF4-FFF2-40B4-BE49-F238E27FC236}">
                <a16:creationId xmlns:a16="http://schemas.microsoft.com/office/drawing/2014/main" id="{499D7236-667C-4E39-961B-9FE62BD7A7A5}"/>
              </a:ext>
            </a:extLst>
          </p:cNvPr>
          <p:cNvSpPr>
            <a:spLocks noGrp="1"/>
          </p:cNvSpPr>
          <p:nvPr>
            <p:ph sz="quarter" idx="15"/>
          </p:nvPr>
        </p:nvSpPr>
        <p:spPr>
          <a:xfrm>
            <a:off x="650876" y="1728641"/>
            <a:ext cx="4468813" cy="447471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0" name="Title 1">
            <a:extLst>
              <a:ext uri="{FF2B5EF4-FFF2-40B4-BE49-F238E27FC236}">
                <a16:creationId xmlns:a16="http://schemas.microsoft.com/office/drawing/2014/main" id="{DC8012D0-EC62-49DD-A050-2115D89E0AE3}"/>
              </a:ext>
            </a:extLst>
          </p:cNvPr>
          <p:cNvSpPr>
            <a:spLocks noGrp="1"/>
          </p:cNvSpPr>
          <p:nvPr>
            <p:ph type="title" hasCustomPrompt="1"/>
          </p:nvPr>
        </p:nvSpPr>
        <p:spPr>
          <a:xfrm>
            <a:off x="3533115" y="239189"/>
            <a:ext cx="7957209" cy="820207"/>
          </a:xfrm>
          <a:prstGeom prst="rect">
            <a:avLst/>
          </a:prstGeom>
        </p:spPr>
        <p:txBody>
          <a:bodyPr>
            <a:noAutofit/>
          </a:bodyPr>
          <a:lstStyle>
            <a:lvl1pPr>
              <a:defRPr sz="2800" b="1" baseline="0">
                <a:solidFill>
                  <a:srgbClr val="004F72"/>
                </a:solidFill>
                <a:latin typeface="Arial Black" panose="020B0A04020102020204" pitchFamily="34" charset="0"/>
                <a:ea typeface="Arial Black" panose="020B0A04020102020204" pitchFamily="34" charset="0"/>
                <a:cs typeface="Arial Black" panose="020B0A04020102020204" pitchFamily="34" charset="0"/>
              </a:defRPr>
            </a:lvl1pPr>
          </a:lstStyle>
          <a:p>
            <a:r>
              <a:rPr lang="en-US" dirty="0"/>
              <a:t>[INSERT TITLE: ALWAYS IN CAPS LOCK AND ALIGNED TO THE LEFT]</a:t>
            </a:r>
          </a:p>
        </p:txBody>
      </p:sp>
      <p:sp>
        <p:nvSpPr>
          <p:cNvPr id="4" name="Grafik 4">
            <a:extLst>
              <a:ext uri="{FF2B5EF4-FFF2-40B4-BE49-F238E27FC236}">
                <a16:creationId xmlns:a16="http://schemas.microsoft.com/office/drawing/2014/main" id="{DCD7D662-8BCA-42C9-B472-593784F0F09C}"/>
              </a:ext>
            </a:extLst>
          </p:cNvPr>
          <p:cNvSpPr/>
          <p:nvPr userDrawn="1"/>
        </p:nvSpPr>
        <p:spPr>
          <a:xfrm>
            <a:off x="-12700" y="-9939"/>
            <a:ext cx="2535636" cy="1128552"/>
          </a:xfrm>
          <a:custGeom>
            <a:avLst/>
            <a:gdLst>
              <a:gd name="connsiteX0" fmla="*/ 0 w 2217582"/>
              <a:gd name="connsiteY0" fmla="*/ 1118612 h 1118611"/>
              <a:gd name="connsiteX1" fmla="*/ 0 w 2217582"/>
              <a:gd name="connsiteY1" fmla="*/ 0 h 1118611"/>
              <a:gd name="connsiteX2" fmla="*/ 2217583 w 2217582"/>
              <a:gd name="connsiteY2" fmla="*/ 0 h 1118611"/>
              <a:gd name="connsiteX3" fmla="*/ 1608443 w 2217582"/>
              <a:gd name="connsiteY3" fmla="*/ 1118612 h 1118611"/>
              <a:gd name="connsiteX0" fmla="*/ 0 w 2555514"/>
              <a:gd name="connsiteY0" fmla="*/ 1118612 h 1118612"/>
              <a:gd name="connsiteX1" fmla="*/ 0 w 2555514"/>
              <a:gd name="connsiteY1" fmla="*/ 0 h 1118612"/>
              <a:gd name="connsiteX2" fmla="*/ 2555514 w 2555514"/>
              <a:gd name="connsiteY2" fmla="*/ 0 h 1118612"/>
              <a:gd name="connsiteX3" fmla="*/ 1608443 w 2555514"/>
              <a:gd name="connsiteY3" fmla="*/ 1118612 h 1118612"/>
              <a:gd name="connsiteX4" fmla="*/ 0 w 2555514"/>
              <a:gd name="connsiteY4" fmla="*/ 1118612 h 1118612"/>
              <a:gd name="connsiteX0" fmla="*/ 0 w 2555514"/>
              <a:gd name="connsiteY0" fmla="*/ 1118612 h 1118612"/>
              <a:gd name="connsiteX1" fmla="*/ 0 w 2555514"/>
              <a:gd name="connsiteY1" fmla="*/ 0 h 1118612"/>
              <a:gd name="connsiteX2" fmla="*/ 2555514 w 2555514"/>
              <a:gd name="connsiteY2" fmla="*/ 0 h 1118612"/>
              <a:gd name="connsiteX3" fmla="*/ 1101547 w 2555514"/>
              <a:gd name="connsiteY3" fmla="*/ 1108673 h 1118612"/>
              <a:gd name="connsiteX4" fmla="*/ 0 w 2555514"/>
              <a:gd name="connsiteY4" fmla="*/ 1118612 h 1118612"/>
              <a:gd name="connsiteX0" fmla="*/ 0 w 2535636"/>
              <a:gd name="connsiteY0" fmla="*/ 1128552 h 1128552"/>
              <a:gd name="connsiteX1" fmla="*/ 0 w 2535636"/>
              <a:gd name="connsiteY1" fmla="*/ 9940 h 1128552"/>
              <a:gd name="connsiteX2" fmla="*/ 2535636 w 2535636"/>
              <a:gd name="connsiteY2" fmla="*/ 0 h 1128552"/>
              <a:gd name="connsiteX3" fmla="*/ 1101547 w 2535636"/>
              <a:gd name="connsiteY3" fmla="*/ 1118613 h 1128552"/>
              <a:gd name="connsiteX4" fmla="*/ 0 w 2535636"/>
              <a:gd name="connsiteY4" fmla="*/ 1128552 h 1128552"/>
              <a:gd name="connsiteX0" fmla="*/ 0 w 2535636"/>
              <a:gd name="connsiteY0" fmla="*/ 1128552 h 1128552"/>
              <a:gd name="connsiteX1" fmla="*/ 0 w 2535636"/>
              <a:gd name="connsiteY1" fmla="*/ 9940 h 1128552"/>
              <a:gd name="connsiteX2" fmla="*/ 2535636 w 2535636"/>
              <a:gd name="connsiteY2" fmla="*/ 0 h 1128552"/>
              <a:gd name="connsiteX3" fmla="*/ 942521 w 2535636"/>
              <a:gd name="connsiteY3" fmla="*/ 1108674 h 1128552"/>
              <a:gd name="connsiteX4" fmla="*/ 0 w 2535636"/>
              <a:gd name="connsiteY4" fmla="*/ 1128552 h 1128552"/>
              <a:gd name="connsiteX0" fmla="*/ 0 w 2535636"/>
              <a:gd name="connsiteY0" fmla="*/ 1128552 h 1128552"/>
              <a:gd name="connsiteX1" fmla="*/ 0 w 2535636"/>
              <a:gd name="connsiteY1" fmla="*/ 9940 h 1128552"/>
              <a:gd name="connsiteX2" fmla="*/ 2535636 w 2535636"/>
              <a:gd name="connsiteY2" fmla="*/ 0 h 1128552"/>
              <a:gd name="connsiteX3" fmla="*/ 1031973 w 2535636"/>
              <a:gd name="connsiteY3" fmla="*/ 1108674 h 1128552"/>
              <a:gd name="connsiteX4" fmla="*/ 0 w 2535636"/>
              <a:gd name="connsiteY4" fmla="*/ 1128552 h 1128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5636" h="1128552">
                <a:moveTo>
                  <a:pt x="0" y="1128552"/>
                </a:moveTo>
                <a:lnTo>
                  <a:pt x="0" y="9940"/>
                </a:lnTo>
                <a:lnTo>
                  <a:pt x="2535636" y="0"/>
                </a:lnTo>
                <a:cubicBezTo>
                  <a:pt x="2535636" y="724578"/>
                  <a:pt x="1368393" y="1108674"/>
                  <a:pt x="1031973" y="1108674"/>
                </a:cubicBezTo>
                <a:lnTo>
                  <a:pt x="0" y="1128552"/>
                </a:lnTo>
                <a:close/>
              </a:path>
            </a:pathLst>
          </a:custGeom>
          <a:solidFill>
            <a:srgbClr val="1D4055"/>
          </a:solidFill>
          <a:ln w="6656" cap="flat">
            <a:noFill/>
            <a:prstDash val="solid"/>
            <a:miter/>
          </a:ln>
        </p:spPr>
        <p:txBody>
          <a:bodyPr rtlCol="0" anchor="ctr"/>
          <a:lstStyle/>
          <a:p>
            <a:endParaRPr lang="de-DE"/>
          </a:p>
        </p:txBody>
      </p:sp>
      <p:pic>
        <p:nvPicPr>
          <p:cNvPr id="5" name="Grafik 4">
            <a:extLst>
              <a:ext uri="{FF2B5EF4-FFF2-40B4-BE49-F238E27FC236}">
                <a16:creationId xmlns:a16="http://schemas.microsoft.com/office/drawing/2014/main" id="{F3020467-8633-4E75-8EBF-EB8EB1C15EF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07073" y="390966"/>
            <a:ext cx="1958125" cy="504365"/>
          </a:xfrm>
          <a:prstGeom prst="rect">
            <a:avLst/>
          </a:prstGeom>
        </p:spPr>
      </p:pic>
    </p:spTree>
    <p:extLst>
      <p:ext uri="{BB962C8B-B14F-4D97-AF65-F5344CB8AC3E}">
        <p14:creationId xmlns:p14="http://schemas.microsoft.com/office/powerpoint/2010/main" val="4025911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3_einzeilige Überschrift">
    <p:spTree>
      <p:nvGrpSpPr>
        <p:cNvPr id="1" name=""/>
        <p:cNvGrpSpPr/>
        <p:nvPr/>
      </p:nvGrpSpPr>
      <p:grpSpPr>
        <a:xfrm>
          <a:off x="0" y="0"/>
          <a:ext cx="0" cy="0"/>
          <a:chOff x="0" y="0"/>
          <a:chExt cx="0" cy="0"/>
        </a:xfrm>
      </p:grpSpPr>
      <p:cxnSp>
        <p:nvCxnSpPr>
          <p:cNvPr id="12" name="Gerader Verbinder 11">
            <a:extLst>
              <a:ext uri="{FF2B5EF4-FFF2-40B4-BE49-F238E27FC236}">
                <a16:creationId xmlns:a16="http://schemas.microsoft.com/office/drawing/2014/main" id="{654EBB5A-36CD-4036-97F1-9C879E7AB24F}"/>
              </a:ext>
            </a:extLst>
          </p:cNvPr>
          <p:cNvCxnSpPr>
            <a:cxnSpLocks/>
          </p:cNvCxnSpPr>
          <p:nvPr userDrawn="1"/>
        </p:nvCxnSpPr>
        <p:spPr>
          <a:xfrm>
            <a:off x="3533116" y="1172819"/>
            <a:ext cx="7957209" cy="0"/>
          </a:xfrm>
          <a:prstGeom prst="line">
            <a:avLst/>
          </a:prstGeom>
          <a:ln w="76200">
            <a:solidFill>
              <a:srgbClr val="E4EFF7"/>
            </a:solidFill>
          </a:ln>
        </p:spPr>
        <p:style>
          <a:lnRef idx="1">
            <a:schemeClr val="accent1"/>
          </a:lnRef>
          <a:fillRef idx="0">
            <a:schemeClr val="accent1"/>
          </a:fillRef>
          <a:effectRef idx="0">
            <a:schemeClr val="accent1"/>
          </a:effectRef>
          <a:fontRef idx="minor">
            <a:schemeClr val="tx1"/>
          </a:fontRef>
        </p:style>
      </p:cxnSp>
      <p:sp>
        <p:nvSpPr>
          <p:cNvPr id="2" name="Foliennummernplatzhalter 1">
            <a:extLst>
              <a:ext uri="{FF2B5EF4-FFF2-40B4-BE49-F238E27FC236}">
                <a16:creationId xmlns:a16="http://schemas.microsoft.com/office/drawing/2014/main" id="{1D42272D-9F8E-4593-98FB-10CD783487BE}"/>
              </a:ext>
            </a:extLst>
          </p:cNvPr>
          <p:cNvSpPr>
            <a:spLocks noGrp="1"/>
          </p:cNvSpPr>
          <p:nvPr>
            <p:ph type="sldNum" sz="quarter" idx="12"/>
          </p:nvPr>
        </p:nvSpPr>
        <p:spPr/>
        <p:txBody>
          <a:bodyPr/>
          <a:lstStyle/>
          <a:p>
            <a:fld id="{CBE64984-5C35-4919-BB57-1E6BE21DB25B}" type="slidenum">
              <a:rPr lang="de-DE" smtClean="0"/>
              <a:pPr/>
              <a:t>‹#›</a:t>
            </a:fld>
            <a:endParaRPr lang="de-DE" dirty="0"/>
          </a:p>
        </p:txBody>
      </p:sp>
      <p:sp>
        <p:nvSpPr>
          <p:cNvPr id="13" name="Inhaltsplatzhalter 2">
            <a:extLst>
              <a:ext uri="{FF2B5EF4-FFF2-40B4-BE49-F238E27FC236}">
                <a16:creationId xmlns:a16="http://schemas.microsoft.com/office/drawing/2014/main" id="{0D0831E9-8F5B-4ED8-ABDC-688BA0D2ABF8}"/>
              </a:ext>
            </a:extLst>
          </p:cNvPr>
          <p:cNvSpPr>
            <a:spLocks noGrp="1"/>
          </p:cNvSpPr>
          <p:nvPr>
            <p:ph sz="quarter" idx="13"/>
          </p:nvPr>
        </p:nvSpPr>
        <p:spPr>
          <a:xfrm>
            <a:off x="5607049" y="1749664"/>
            <a:ext cx="5934075" cy="4474727"/>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4" name="Inhaltsplatzhalter 4">
            <a:extLst>
              <a:ext uri="{FF2B5EF4-FFF2-40B4-BE49-F238E27FC236}">
                <a16:creationId xmlns:a16="http://schemas.microsoft.com/office/drawing/2014/main" id="{B87F35B0-D31D-4950-96B6-2F4F0017A6DC}"/>
              </a:ext>
            </a:extLst>
          </p:cNvPr>
          <p:cNvSpPr>
            <a:spLocks noGrp="1"/>
          </p:cNvSpPr>
          <p:nvPr>
            <p:ph sz="quarter" idx="15"/>
          </p:nvPr>
        </p:nvSpPr>
        <p:spPr>
          <a:xfrm>
            <a:off x="650876" y="1728641"/>
            <a:ext cx="4468813" cy="447471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0" name="Title 1">
            <a:extLst>
              <a:ext uri="{FF2B5EF4-FFF2-40B4-BE49-F238E27FC236}">
                <a16:creationId xmlns:a16="http://schemas.microsoft.com/office/drawing/2014/main" id="{5E94995F-3700-49A4-80C5-B3791B1ED315}"/>
              </a:ext>
            </a:extLst>
          </p:cNvPr>
          <p:cNvSpPr>
            <a:spLocks noGrp="1"/>
          </p:cNvSpPr>
          <p:nvPr>
            <p:ph type="title" hasCustomPrompt="1"/>
          </p:nvPr>
        </p:nvSpPr>
        <p:spPr>
          <a:xfrm>
            <a:off x="3533115" y="140335"/>
            <a:ext cx="7957209" cy="820207"/>
          </a:xfrm>
          <a:prstGeom prst="rect">
            <a:avLst/>
          </a:prstGeom>
        </p:spPr>
        <p:txBody>
          <a:bodyPr>
            <a:noAutofit/>
          </a:bodyPr>
          <a:lstStyle>
            <a:lvl1pPr>
              <a:defRPr sz="2800" b="1" baseline="0">
                <a:solidFill>
                  <a:srgbClr val="004F72"/>
                </a:solidFill>
                <a:latin typeface="Arial Black" panose="020B0A04020102020204" pitchFamily="34" charset="0"/>
                <a:ea typeface="Arial Black" panose="020B0A04020102020204" pitchFamily="34" charset="0"/>
                <a:cs typeface="Arial Black" panose="020B0A04020102020204" pitchFamily="34" charset="0"/>
              </a:defRPr>
            </a:lvl1pPr>
          </a:lstStyle>
          <a:p>
            <a:r>
              <a:rPr lang="en-US" dirty="0"/>
              <a:t>[INSERT TITLE]</a:t>
            </a:r>
          </a:p>
        </p:txBody>
      </p:sp>
      <p:sp>
        <p:nvSpPr>
          <p:cNvPr id="5" name="Grafik 4">
            <a:extLst>
              <a:ext uri="{FF2B5EF4-FFF2-40B4-BE49-F238E27FC236}">
                <a16:creationId xmlns:a16="http://schemas.microsoft.com/office/drawing/2014/main" id="{49DC20A4-2BF9-4F50-ADA8-A4CA4196A5C1}"/>
              </a:ext>
            </a:extLst>
          </p:cNvPr>
          <p:cNvSpPr/>
          <p:nvPr userDrawn="1"/>
        </p:nvSpPr>
        <p:spPr>
          <a:xfrm>
            <a:off x="-12700" y="-9939"/>
            <a:ext cx="2535636" cy="1128552"/>
          </a:xfrm>
          <a:custGeom>
            <a:avLst/>
            <a:gdLst>
              <a:gd name="connsiteX0" fmla="*/ 0 w 2217582"/>
              <a:gd name="connsiteY0" fmla="*/ 1118612 h 1118611"/>
              <a:gd name="connsiteX1" fmla="*/ 0 w 2217582"/>
              <a:gd name="connsiteY1" fmla="*/ 0 h 1118611"/>
              <a:gd name="connsiteX2" fmla="*/ 2217583 w 2217582"/>
              <a:gd name="connsiteY2" fmla="*/ 0 h 1118611"/>
              <a:gd name="connsiteX3" fmla="*/ 1608443 w 2217582"/>
              <a:gd name="connsiteY3" fmla="*/ 1118612 h 1118611"/>
              <a:gd name="connsiteX0" fmla="*/ 0 w 2555514"/>
              <a:gd name="connsiteY0" fmla="*/ 1118612 h 1118612"/>
              <a:gd name="connsiteX1" fmla="*/ 0 w 2555514"/>
              <a:gd name="connsiteY1" fmla="*/ 0 h 1118612"/>
              <a:gd name="connsiteX2" fmla="*/ 2555514 w 2555514"/>
              <a:gd name="connsiteY2" fmla="*/ 0 h 1118612"/>
              <a:gd name="connsiteX3" fmla="*/ 1608443 w 2555514"/>
              <a:gd name="connsiteY3" fmla="*/ 1118612 h 1118612"/>
              <a:gd name="connsiteX4" fmla="*/ 0 w 2555514"/>
              <a:gd name="connsiteY4" fmla="*/ 1118612 h 1118612"/>
              <a:gd name="connsiteX0" fmla="*/ 0 w 2555514"/>
              <a:gd name="connsiteY0" fmla="*/ 1118612 h 1118612"/>
              <a:gd name="connsiteX1" fmla="*/ 0 w 2555514"/>
              <a:gd name="connsiteY1" fmla="*/ 0 h 1118612"/>
              <a:gd name="connsiteX2" fmla="*/ 2555514 w 2555514"/>
              <a:gd name="connsiteY2" fmla="*/ 0 h 1118612"/>
              <a:gd name="connsiteX3" fmla="*/ 1101547 w 2555514"/>
              <a:gd name="connsiteY3" fmla="*/ 1108673 h 1118612"/>
              <a:gd name="connsiteX4" fmla="*/ 0 w 2555514"/>
              <a:gd name="connsiteY4" fmla="*/ 1118612 h 1118612"/>
              <a:gd name="connsiteX0" fmla="*/ 0 w 2535636"/>
              <a:gd name="connsiteY0" fmla="*/ 1128552 h 1128552"/>
              <a:gd name="connsiteX1" fmla="*/ 0 w 2535636"/>
              <a:gd name="connsiteY1" fmla="*/ 9940 h 1128552"/>
              <a:gd name="connsiteX2" fmla="*/ 2535636 w 2535636"/>
              <a:gd name="connsiteY2" fmla="*/ 0 h 1128552"/>
              <a:gd name="connsiteX3" fmla="*/ 1101547 w 2535636"/>
              <a:gd name="connsiteY3" fmla="*/ 1118613 h 1128552"/>
              <a:gd name="connsiteX4" fmla="*/ 0 w 2535636"/>
              <a:gd name="connsiteY4" fmla="*/ 1128552 h 1128552"/>
              <a:gd name="connsiteX0" fmla="*/ 0 w 2535636"/>
              <a:gd name="connsiteY0" fmla="*/ 1128552 h 1128552"/>
              <a:gd name="connsiteX1" fmla="*/ 0 w 2535636"/>
              <a:gd name="connsiteY1" fmla="*/ 9940 h 1128552"/>
              <a:gd name="connsiteX2" fmla="*/ 2535636 w 2535636"/>
              <a:gd name="connsiteY2" fmla="*/ 0 h 1128552"/>
              <a:gd name="connsiteX3" fmla="*/ 942521 w 2535636"/>
              <a:gd name="connsiteY3" fmla="*/ 1108674 h 1128552"/>
              <a:gd name="connsiteX4" fmla="*/ 0 w 2535636"/>
              <a:gd name="connsiteY4" fmla="*/ 1128552 h 1128552"/>
              <a:gd name="connsiteX0" fmla="*/ 0 w 2535636"/>
              <a:gd name="connsiteY0" fmla="*/ 1128552 h 1128552"/>
              <a:gd name="connsiteX1" fmla="*/ 0 w 2535636"/>
              <a:gd name="connsiteY1" fmla="*/ 9940 h 1128552"/>
              <a:gd name="connsiteX2" fmla="*/ 2535636 w 2535636"/>
              <a:gd name="connsiteY2" fmla="*/ 0 h 1128552"/>
              <a:gd name="connsiteX3" fmla="*/ 1031973 w 2535636"/>
              <a:gd name="connsiteY3" fmla="*/ 1108674 h 1128552"/>
              <a:gd name="connsiteX4" fmla="*/ 0 w 2535636"/>
              <a:gd name="connsiteY4" fmla="*/ 1128552 h 1128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5636" h="1128552">
                <a:moveTo>
                  <a:pt x="0" y="1128552"/>
                </a:moveTo>
                <a:lnTo>
                  <a:pt x="0" y="9940"/>
                </a:lnTo>
                <a:lnTo>
                  <a:pt x="2535636" y="0"/>
                </a:lnTo>
                <a:cubicBezTo>
                  <a:pt x="2535636" y="724578"/>
                  <a:pt x="1368393" y="1108674"/>
                  <a:pt x="1031973" y="1108674"/>
                </a:cubicBezTo>
                <a:lnTo>
                  <a:pt x="0" y="1128552"/>
                </a:lnTo>
                <a:close/>
              </a:path>
            </a:pathLst>
          </a:custGeom>
          <a:solidFill>
            <a:srgbClr val="1D4055"/>
          </a:solidFill>
          <a:ln w="6656" cap="flat">
            <a:noFill/>
            <a:prstDash val="solid"/>
            <a:miter/>
          </a:ln>
        </p:spPr>
        <p:txBody>
          <a:bodyPr rtlCol="0" anchor="ctr"/>
          <a:lstStyle/>
          <a:p>
            <a:endParaRPr lang="de-DE"/>
          </a:p>
        </p:txBody>
      </p:sp>
      <p:pic>
        <p:nvPicPr>
          <p:cNvPr id="6" name="Grafik 5">
            <a:extLst>
              <a:ext uri="{FF2B5EF4-FFF2-40B4-BE49-F238E27FC236}">
                <a16:creationId xmlns:a16="http://schemas.microsoft.com/office/drawing/2014/main" id="{A812DD7C-6AC7-49C5-B6AE-97DDF58B015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07073" y="390966"/>
            <a:ext cx="1958125" cy="504365"/>
          </a:xfrm>
          <a:prstGeom prst="rect">
            <a:avLst/>
          </a:prstGeom>
        </p:spPr>
      </p:pic>
    </p:spTree>
    <p:extLst>
      <p:ext uri="{BB962C8B-B14F-4D97-AF65-F5344CB8AC3E}">
        <p14:creationId xmlns:p14="http://schemas.microsoft.com/office/powerpoint/2010/main" val="39995703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2_einzeilige Überschrift">
    <p:spTree>
      <p:nvGrpSpPr>
        <p:cNvPr id="1" name=""/>
        <p:cNvGrpSpPr/>
        <p:nvPr/>
      </p:nvGrpSpPr>
      <p:grpSpPr>
        <a:xfrm>
          <a:off x="0" y="0"/>
          <a:ext cx="0" cy="0"/>
          <a:chOff x="0" y="0"/>
          <a:chExt cx="0" cy="0"/>
        </a:xfrm>
      </p:grpSpPr>
      <p:cxnSp>
        <p:nvCxnSpPr>
          <p:cNvPr id="12" name="Gerader Verbinder 11">
            <a:extLst>
              <a:ext uri="{FF2B5EF4-FFF2-40B4-BE49-F238E27FC236}">
                <a16:creationId xmlns:a16="http://schemas.microsoft.com/office/drawing/2014/main" id="{654EBB5A-36CD-4036-97F1-9C879E7AB24F}"/>
              </a:ext>
            </a:extLst>
          </p:cNvPr>
          <p:cNvCxnSpPr>
            <a:cxnSpLocks/>
          </p:cNvCxnSpPr>
          <p:nvPr userDrawn="1"/>
        </p:nvCxnSpPr>
        <p:spPr>
          <a:xfrm>
            <a:off x="3533116" y="1172819"/>
            <a:ext cx="7957209" cy="0"/>
          </a:xfrm>
          <a:prstGeom prst="line">
            <a:avLst/>
          </a:prstGeom>
          <a:ln w="76200">
            <a:solidFill>
              <a:srgbClr val="E4EFF7"/>
            </a:solidFill>
          </a:ln>
        </p:spPr>
        <p:style>
          <a:lnRef idx="1">
            <a:schemeClr val="accent1"/>
          </a:lnRef>
          <a:fillRef idx="0">
            <a:schemeClr val="accent1"/>
          </a:fillRef>
          <a:effectRef idx="0">
            <a:schemeClr val="accent1"/>
          </a:effectRef>
          <a:fontRef idx="minor">
            <a:schemeClr val="tx1"/>
          </a:fontRef>
        </p:style>
      </p:cxnSp>
      <p:sp>
        <p:nvSpPr>
          <p:cNvPr id="2" name="Foliennummernplatzhalter 1">
            <a:extLst>
              <a:ext uri="{FF2B5EF4-FFF2-40B4-BE49-F238E27FC236}">
                <a16:creationId xmlns:a16="http://schemas.microsoft.com/office/drawing/2014/main" id="{1D42272D-9F8E-4593-98FB-10CD783487BE}"/>
              </a:ext>
            </a:extLst>
          </p:cNvPr>
          <p:cNvSpPr>
            <a:spLocks noGrp="1"/>
          </p:cNvSpPr>
          <p:nvPr>
            <p:ph type="sldNum" sz="quarter" idx="12"/>
          </p:nvPr>
        </p:nvSpPr>
        <p:spPr/>
        <p:txBody>
          <a:bodyPr/>
          <a:lstStyle/>
          <a:p>
            <a:fld id="{CBE64984-5C35-4919-BB57-1E6BE21DB25B}" type="slidenum">
              <a:rPr lang="de-DE" smtClean="0"/>
              <a:pPr/>
              <a:t>‹#›</a:t>
            </a:fld>
            <a:endParaRPr lang="de-DE" dirty="0"/>
          </a:p>
        </p:txBody>
      </p:sp>
      <p:sp>
        <p:nvSpPr>
          <p:cNvPr id="10" name="Inhaltsplatzhalter 2">
            <a:extLst>
              <a:ext uri="{FF2B5EF4-FFF2-40B4-BE49-F238E27FC236}">
                <a16:creationId xmlns:a16="http://schemas.microsoft.com/office/drawing/2014/main" id="{1E85D81F-D782-4F0D-A8ED-C1780AD712A5}"/>
              </a:ext>
            </a:extLst>
          </p:cNvPr>
          <p:cNvSpPr>
            <a:spLocks noGrp="1"/>
          </p:cNvSpPr>
          <p:nvPr>
            <p:ph sz="quarter" idx="13"/>
          </p:nvPr>
        </p:nvSpPr>
        <p:spPr>
          <a:xfrm>
            <a:off x="576898" y="1767031"/>
            <a:ext cx="5934075" cy="4474727"/>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5" name="Inhaltsplatzhalter 4">
            <a:extLst>
              <a:ext uri="{FF2B5EF4-FFF2-40B4-BE49-F238E27FC236}">
                <a16:creationId xmlns:a16="http://schemas.microsoft.com/office/drawing/2014/main" id="{EC6C38DB-2CB2-4FFA-9545-7A72C017E08B}"/>
              </a:ext>
            </a:extLst>
          </p:cNvPr>
          <p:cNvSpPr>
            <a:spLocks noGrp="1"/>
          </p:cNvSpPr>
          <p:nvPr>
            <p:ph sz="quarter" idx="14"/>
          </p:nvPr>
        </p:nvSpPr>
        <p:spPr>
          <a:xfrm>
            <a:off x="7021512" y="1767031"/>
            <a:ext cx="4468813" cy="447471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3" name="Title 1">
            <a:extLst>
              <a:ext uri="{FF2B5EF4-FFF2-40B4-BE49-F238E27FC236}">
                <a16:creationId xmlns:a16="http://schemas.microsoft.com/office/drawing/2014/main" id="{F67453D6-4762-4DE8-B61A-7376022B164A}"/>
              </a:ext>
            </a:extLst>
          </p:cNvPr>
          <p:cNvSpPr>
            <a:spLocks noGrp="1"/>
          </p:cNvSpPr>
          <p:nvPr>
            <p:ph type="title" hasCustomPrompt="1"/>
          </p:nvPr>
        </p:nvSpPr>
        <p:spPr>
          <a:xfrm>
            <a:off x="3533115" y="140335"/>
            <a:ext cx="7957209" cy="820207"/>
          </a:xfrm>
          <a:prstGeom prst="rect">
            <a:avLst/>
          </a:prstGeom>
        </p:spPr>
        <p:txBody>
          <a:bodyPr>
            <a:noAutofit/>
          </a:bodyPr>
          <a:lstStyle>
            <a:lvl1pPr>
              <a:defRPr sz="2800" b="1" baseline="0">
                <a:solidFill>
                  <a:srgbClr val="004F72"/>
                </a:solidFill>
                <a:latin typeface="Arial Black" panose="020B0A04020102020204" pitchFamily="34" charset="0"/>
                <a:ea typeface="Arial Black" panose="020B0A04020102020204" pitchFamily="34" charset="0"/>
                <a:cs typeface="Arial Black" panose="020B0A04020102020204" pitchFamily="34" charset="0"/>
              </a:defRPr>
            </a:lvl1pPr>
          </a:lstStyle>
          <a:p>
            <a:r>
              <a:rPr lang="en-US" dirty="0"/>
              <a:t>[INSERT TITLE]</a:t>
            </a:r>
          </a:p>
        </p:txBody>
      </p:sp>
      <p:sp>
        <p:nvSpPr>
          <p:cNvPr id="5" name="Grafik 4">
            <a:extLst>
              <a:ext uri="{FF2B5EF4-FFF2-40B4-BE49-F238E27FC236}">
                <a16:creationId xmlns:a16="http://schemas.microsoft.com/office/drawing/2014/main" id="{760392D1-B480-4C7D-8056-11F0B42CEB0E}"/>
              </a:ext>
            </a:extLst>
          </p:cNvPr>
          <p:cNvSpPr/>
          <p:nvPr userDrawn="1"/>
        </p:nvSpPr>
        <p:spPr>
          <a:xfrm>
            <a:off x="-12700" y="-9939"/>
            <a:ext cx="2535636" cy="1128552"/>
          </a:xfrm>
          <a:custGeom>
            <a:avLst/>
            <a:gdLst>
              <a:gd name="connsiteX0" fmla="*/ 0 w 2217582"/>
              <a:gd name="connsiteY0" fmla="*/ 1118612 h 1118611"/>
              <a:gd name="connsiteX1" fmla="*/ 0 w 2217582"/>
              <a:gd name="connsiteY1" fmla="*/ 0 h 1118611"/>
              <a:gd name="connsiteX2" fmla="*/ 2217583 w 2217582"/>
              <a:gd name="connsiteY2" fmla="*/ 0 h 1118611"/>
              <a:gd name="connsiteX3" fmla="*/ 1608443 w 2217582"/>
              <a:gd name="connsiteY3" fmla="*/ 1118612 h 1118611"/>
              <a:gd name="connsiteX0" fmla="*/ 0 w 2555514"/>
              <a:gd name="connsiteY0" fmla="*/ 1118612 h 1118612"/>
              <a:gd name="connsiteX1" fmla="*/ 0 w 2555514"/>
              <a:gd name="connsiteY1" fmla="*/ 0 h 1118612"/>
              <a:gd name="connsiteX2" fmla="*/ 2555514 w 2555514"/>
              <a:gd name="connsiteY2" fmla="*/ 0 h 1118612"/>
              <a:gd name="connsiteX3" fmla="*/ 1608443 w 2555514"/>
              <a:gd name="connsiteY3" fmla="*/ 1118612 h 1118612"/>
              <a:gd name="connsiteX4" fmla="*/ 0 w 2555514"/>
              <a:gd name="connsiteY4" fmla="*/ 1118612 h 1118612"/>
              <a:gd name="connsiteX0" fmla="*/ 0 w 2555514"/>
              <a:gd name="connsiteY0" fmla="*/ 1118612 h 1118612"/>
              <a:gd name="connsiteX1" fmla="*/ 0 w 2555514"/>
              <a:gd name="connsiteY1" fmla="*/ 0 h 1118612"/>
              <a:gd name="connsiteX2" fmla="*/ 2555514 w 2555514"/>
              <a:gd name="connsiteY2" fmla="*/ 0 h 1118612"/>
              <a:gd name="connsiteX3" fmla="*/ 1101547 w 2555514"/>
              <a:gd name="connsiteY3" fmla="*/ 1108673 h 1118612"/>
              <a:gd name="connsiteX4" fmla="*/ 0 w 2555514"/>
              <a:gd name="connsiteY4" fmla="*/ 1118612 h 1118612"/>
              <a:gd name="connsiteX0" fmla="*/ 0 w 2535636"/>
              <a:gd name="connsiteY0" fmla="*/ 1128552 h 1128552"/>
              <a:gd name="connsiteX1" fmla="*/ 0 w 2535636"/>
              <a:gd name="connsiteY1" fmla="*/ 9940 h 1128552"/>
              <a:gd name="connsiteX2" fmla="*/ 2535636 w 2535636"/>
              <a:gd name="connsiteY2" fmla="*/ 0 h 1128552"/>
              <a:gd name="connsiteX3" fmla="*/ 1101547 w 2535636"/>
              <a:gd name="connsiteY3" fmla="*/ 1118613 h 1128552"/>
              <a:gd name="connsiteX4" fmla="*/ 0 w 2535636"/>
              <a:gd name="connsiteY4" fmla="*/ 1128552 h 1128552"/>
              <a:gd name="connsiteX0" fmla="*/ 0 w 2535636"/>
              <a:gd name="connsiteY0" fmla="*/ 1128552 h 1128552"/>
              <a:gd name="connsiteX1" fmla="*/ 0 w 2535636"/>
              <a:gd name="connsiteY1" fmla="*/ 9940 h 1128552"/>
              <a:gd name="connsiteX2" fmla="*/ 2535636 w 2535636"/>
              <a:gd name="connsiteY2" fmla="*/ 0 h 1128552"/>
              <a:gd name="connsiteX3" fmla="*/ 942521 w 2535636"/>
              <a:gd name="connsiteY3" fmla="*/ 1108674 h 1128552"/>
              <a:gd name="connsiteX4" fmla="*/ 0 w 2535636"/>
              <a:gd name="connsiteY4" fmla="*/ 1128552 h 1128552"/>
              <a:gd name="connsiteX0" fmla="*/ 0 w 2535636"/>
              <a:gd name="connsiteY0" fmla="*/ 1128552 h 1128552"/>
              <a:gd name="connsiteX1" fmla="*/ 0 w 2535636"/>
              <a:gd name="connsiteY1" fmla="*/ 9940 h 1128552"/>
              <a:gd name="connsiteX2" fmla="*/ 2535636 w 2535636"/>
              <a:gd name="connsiteY2" fmla="*/ 0 h 1128552"/>
              <a:gd name="connsiteX3" fmla="*/ 1031973 w 2535636"/>
              <a:gd name="connsiteY3" fmla="*/ 1108674 h 1128552"/>
              <a:gd name="connsiteX4" fmla="*/ 0 w 2535636"/>
              <a:gd name="connsiteY4" fmla="*/ 1128552 h 1128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5636" h="1128552">
                <a:moveTo>
                  <a:pt x="0" y="1128552"/>
                </a:moveTo>
                <a:lnTo>
                  <a:pt x="0" y="9940"/>
                </a:lnTo>
                <a:lnTo>
                  <a:pt x="2535636" y="0"/>
                </a:lnTo>
                <a:cubicBezTo>
                  <a:pt x="2535636" y="724578"/>
                  <a:pt x="1368393" y="1108674"/>
                  <a:pt x="1031973" y="1108674"/>
                </a:cubicBezTo>
                <a:lnTo>
                  <a:pt x="0" y="1128552"/>
                </a:lnTo>
                <a:close/>
              </a:path>
            </a:pathLst>
          </a:custGeom>
          <a:solidFill>
            <a:srgbClr val="1D4055"/>
          </a:solidFill>
          <a:ln w="6656" cap="flat">
            <a:noFill/>
            <a:prstDash val="solid"/>
            <a:miter/>
          </a:ln>
        </p:spPr>
        <p:txBody>
          <a:bodyPr rtlCol="0" anchor="ctr"/>
          <a:lstStyle/>
          <a:p>
            <a:endParaRPr lang="de-DE"/>
          </a:p>
        </p:txBody>
      </p:sp>
      <p:pic>
        <p:nvPicPr>
          <p:cNvPr id="6" name="Grafik 5">
            <a:extLst>
              <a:ext uri="{FF2B5EF4-FFF2-40B4-BE49-F238E27FC236}">
                <a16:creationId xmlns:a16="http://schemas.microsoft.com/office/drawing/2014/main" id="{68408676-73A8-4840-BC8B-1D1365553D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07073" y="390966"/>
            <a:ext cx="1958125" cy="504365"/>
          </a:xfrm>
          <a:prstGeom prst="rect">
            <a:avLst/>
          </a:prstGeom>
        </p:spPr>
      </p:pic>
    </p:spTree>
    <p:extLst>
      <p:ext uri="{BB962C8B-B14F-4D97-AF65-F5344CB8AC3E}">
        <p14:creationId xmlns:p14="http://schemas.microsoft.com/office/powerpoint/2010/main" val="28362022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eer für große Inhalte">
    <p:spTree>
      <p:nvGrpSpPr>
        <p:cNvPr id="1" name=""/>
        <p:cNvGrpSpPr/>
        <p:nvPr/>
      </p:nvGrpSpPr>
      <p:grpSpPr>
        <a:xfrm>
          <a:off x="0" y="0"/>
          <a:ext cx="0" cy="0"/>
          <a:chOff x="0" y="0"/>
          <a:chExt cx="0" cy="0"/>
        </a:xfrm>
      </p:grpSpPr>
      <p:sp>
        <p:nvSpPr>
          <p:cNvPr id="4" name="Inhaltsplatzhalter 3">
            <a:extLst>
              <a:ext uri="{FF2B5EF4-FFF2-40B4-BE49-F238E27FC236}">
                <a16:creationId xmlns:a16="http://schemas.microsoft.com/office/drawing/2014/main" id="{1C0370E8-7FF5-434F-A3A5-C0E2DA6FC2C7}"/>
              </a:ext>
            </a:extLst>
          </p:cNvPr>
          <p:cNvSpPr>
            <a:spLocks noGrp="1"/>
          </p:cNvSpPr>
          <p:nvPr>
            <p:ph sz="quarter" idx="10"/>
          </p:nvPr>
        </p:nvSpPr>
        <p:spPr>
          <a:xfrm>
            <a:off x="0" y="0"/>
            <a:ext cx="12192000" cy="6858000"/>
          </a:xfrm>
          <a:prstGeom prst="rect">
            <a:avLst/>
          </a:prstGeom>
        </p:spPr>
        <p:txBody>
          <a:bodyPr/>
          <a:lstStyle>
            <a:lvl1pPr>
              <a:defRPr sz="2200">
                <a:solidFill>
                  <a:schemeClr val="tx1">
                    <a:lumMod val="75000"/>
                    <a:lumOff val="25000"/>
                  </a:schemeClr>
                </a:solidFill>
                <a:latin typeface="Arial" panose="020B0604020202020204" pitchFamily="34" charset="0"/>
                <a:cs typeface="Arial" panose="020B0604020202020204" pitchFamily="34" charset="0"/>
              </a:defRPr>
            </a:lvl1pPr>
            <a:lvl2pPr>
              <a:defRPr sz="2000">
                <a:solidFill>
                  <a:schemeClr val="tx1">
                    <a:lumMod val="75000"/>
                    <a:lumOff val="25000"/>
                  </a:schemeClr>
                </a:solidFill>
                <a:latin typeface="Arial" panose="020B0604020202020204" pitchFamily="34" charset="0"/>
                <a:cs typeface="Arial" panose="020B0604020202020204" pitchFamily="34" charset="0"/>
              </a:defRPr>
            </a:lvl2pPr>
            <a:lvl3pPr>
              <a:defRPr sz="1800">
                <a:solidFill>
                  <a:schemeClr val="tx1">
                    <a:lumMod val="75000"/>
                    <a:lumOff val="25000"/>
                  </a:schemeClr>
                </a:solidFill>
                <a:latin typeface="Arial" panose="020B0604020202020204" pitchFamily="34" charset="0"/>
                <a:cs typeface="Arial" panose="020B0604020202020204" pitchFamily="34" charset="0"/>
              </a:defRPr>
            </a:lvl3pPr>
            <a:lvl4pPr>
              <a:defRPr sz="1600">
                <a:solidFill>
                  <a:schemeClr val="tx1">
                    <a:lumMod val="75000"/>
                    <a:lumOff val="25000"/>
                  </a:schemeClr>
                </a:solidFill>
                <a:latin typeface="Arial" panose="020B0604020202020204" pitchFamily="34" charset="0"/>
                <a:cs typeface="Arial" panose="020B0604020202020204" pitchFamily="34" charset="0"/>
              </a:defRPr>
            </a:lvl4pPr>
            <a:lvl5pPr>
              <a:defRPr sz="1600">
                <a:solidFill>
                  <a:schemeClr val="tx1">
                    <a:lumMod val="75000"/>
                    <a:lumOff val="25000"/>
                  </a:schemeClr>
                </a:solidFill>
                <a:latin typeface="Arial" panose="020B0604020202020204" pitchFamily="34" charset="0"/>
                <a:cs typeface="Arial" panose="020B0604020202020204" pitchFamily="34" charset="0"/>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3" name="Grafik 2">
            <a:extLst>
              <a:ext uri="{FF2B5EF4-FFF2-40B4-BE49-F238E27FC236}">
                <a16:creationId xmlns:a16="http://schemas.microsoft.com/office/drawing/2014/main" id="{8EB9E395-F14B-4C16-B716-99E3CD6A0A6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17218" y="6157126"/>
            <a:ext cx="479312" cy="478801"/>
          </a:xfrm>
          <a:prstGeom prst="rect">
            <a:avLst/>
          </a:prstGeom>
        </p:spPr>
      </p:pic>
    </p:spTree>
    <p:extLst>
      <p:ext uri="{BB962C8B-B14F-4D97-AF65-F5344CB8AC3E}">
        <p14:creationId xmlns:p14="http://schemas.microsoft.com/office/powerpoint/2010/main" val="23183780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Überschrift links + Inhalt rechts">
    <p:spTree>
      <p:nvGrpSpPr>
        <p:cNvPr id="1" name=""/>
        <p:cNvGrpSpPr/>
        <p:nvPr/>
      </p:nvGrpSpPr>
      <p:grpSpPr>
        <a:xfrm>
          <a:off x="0" y="0"/>
          <a:ext cx="0" cy="0"/>
          <a:chOff x="0" y="0"/>
          <a:chExt cx="0" cy="0"/>
        </a:xfrm>
      </p:grpSpPr>
      <p:pic>
        <p:nvPicPr>
          <p:cNvPr id="17" name="Grafik 16">
            <a:extLst>
              <a:ext uri="{FF2B5EF4-FFF2-40B4-BE49-F238E27FC236}">
                <a16:creationId xmlns:a16="http://schemas.microsoft.com/office/drawing/2014/main" id="{58FBC93B-D64B-4030-8B0D-BBD04A5DB11D}"/>
              </a:ext>
            </a:extLst>
          </p:cNvPr>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7682"/>
            <a:ext cx="4353447" cy="1020736"/>
          </a:xfrm>
          <a:prstGeom prst="rect">
            <a:avLst/>
          </a:prstGeom>
        </p:spPr>
      </p:pic>
      <p:pic>
        <p:nvPicPr>
          <p:cNvPr id="15" name="Grafik 14">
            <a:extLst>
              <a:ext uri="{FF2B5EF4-FFF2-40B4-BE49-F238E27FC236}">
                <a16:creationId xmlns:a16="http://schemas.microsoft.com/office/drawing/2014/main" id="{14436D55-68E6-4987-86EA-939EA1D4DAB4}"/>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t="7555" r="65708" b="39801"/>
          <a:stretch/>
        </p:blipFill>
        <p:spPr>
          <a:xfrm rot="5400000">
            <a:off x="618517" y="1512334"/>
            <a:ext cx="3177336" cy="4414373"/>
          </a:xfrm>
          <a:prstGeom prst="rect">
            <a:avLst/>
          </a:prstGeom>
        </p:spPr>
      </p:pic>
      <p:sp>
        <p:nvSpPr>
          <p:cNvPr id="7" name="Title 1">
            <a:extLst>
              <a:ext uri="{FF2B5EF4-FFF2-40B4-BE49-F238E27FC236}">
                <a16:creationId xmlns:a16="http://schemas.microsoft.com/office/drawing/2014/main" id="{A372E9AA-5411-468C-8D1A-AA9E96263103}"/>
              </a:ext>
            </a:extLst>
          </p:cNvPr>
          <p:cNvSpPr>
            <a:spLocks noGrp="1"/>
          </p:cNvSpPr>
          <p:nvPr>
            <p:ph type="title" hasCustomPrompt="1"/>
          </p:nvPr>
        </p:nvSpPr>
        <p:spPr>
          <a:xfrm>
            <a:off x="538481" y="4056329"/>
            <a:ext cx="3901438" cy="2041276"/>
          </a:xfrm>
          <a:prstGeom prst="rect">
            <a:avLst/>
          </a:prstGeom>
        </p:spPr>
        <p:txBody>
          <a:bodyPr anchor="b">
            <a:noAutofit/>
          </a:bodyPr>
          <a:lstStyle>
            <a:lvl1pPr>
              <a:defRPr sz="2800" b="1" baseline="0">
                <a:solidFill>
                  <a:srgbClr val="004F72"/>
                </a:solidFill>
                <a:latin typeface="Arial Black" panose="020B0A04020102020204" pitchFamily="34" charset="0"/>
                <a:ea typeface="Arial Black" panose="020B0A04020102020204" pitchFamily="34" charset="0"/>
                <a:cs typeface="Arial Black" panose="020B0A04020102020204" pitchFamily="34" charset="0"/>
              </a:defRPr>
            </a:lvl1pPr>
          </a:lstStyle>
          <a:p>
            <a:r>
              <a:rPr lang="en-US" dirty="0"/>
              <a:t>[INSERT TITLE: ALWAYS IN CAPS LOCK AND ALIGNED TO THE LEFT]</a:t>
            </a:r>
          </a:p>
        </p:txBody>
      </p:sp>
      <p:sp>
        <p:nvSpPr>
          <p:cNvPr id="5" name="Foliennummernplatzhalter 4">
            <a:extLst>
              <a:ext uri="{FF2B5EF4-FFF2-40B4-BE49-F238E27FC236}">
                <a16:creationId xmlns:a16="http://schemas.microsoft.com/office/drawing/2014/main" id="{3C576CE7-3505-4E21-B751-7E2F87482253}"/>
              </a:ext>
            </a:extLst>
          </p:cNvPr>
          <p:cNvSpPr>
            <a:spLocks noGrp="1"/>
          </p:cNvSpPr>
          <p:nvPr>
            <p:ph type="sldNum" sz="quarter" idx="12"/>
          </p:nvPr>
        </p:nvSpPr>
        <p:spPr/>
        <p:txBody>
          <a:bodyPr/>
          <a:lstStyle/>
          <a:p>
            <a:fld id="{CBE64984-5C35-4919-BB57-1E6BE21DB25B}" type="slidenum">
              <a:rPr lang="de-DE" smtClean="0"/>
              <a:pPr/>
              <a:t>‹#›</a:t>
            </a:fld>
            <a:endParaRPr lang="de-DE" dirty="0"/>
          </a:p>
        </p:txBody>
      </p:sp>
      <p:sp>
        <p:nvSpPr>
          <p:cNvPr id="10" name="Inhaltsplatzhalter 9">
            <a:extLst>
              <a:ext uri="{FF2B5EF4-FFF2-40B4-BE49-F238E27FC236}">
                <a16:creationId xmlns:a16="http://schemas.microsoft.com/office/drawing/2014/main" id="{99F954E5-CA22-4162-AE40-292351539A1A}"/>
              </a:ext>
            </a:extLst>
          </p:cNvPr>
          <p:cNvSpPr>
            <a:spLocks noGrp="1"/>
          </p:cNvSpPr>
          <p:nvPr>
            <p:ph sz="quarter" idx="13"/>
          </p:nvPr>
        </p:nvSpPr>
        <p:spPr>
          <a:xfrm>
            <a:off x="4978402" y="1341438"/>
            <a:ext cx="6675117" cy="475616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pic>
        <p:nvPicPr>
          <p:cNvPr id="9" name="Grafik 8">
            <a:extLst>
              <a:ext uri="{FF2B5EF4-FFF2-40B4-BE49-F238E27FC236}">
                <a16:creationId xmlns:a16="http://schemas.microsoft.com/office/drawing/2014/main" id="{2391178C-65A1-40CB-AC5F-40E1424E458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284731" y="287929"/>
            <a:ext cx="1958125" cy="504365"/>
          </a:xfrm>
          <a:prstGeom prst="rect">
            <a:avLst/>
          </a:prstGeom>
        </p:spPr>
      </p:pic>
    </p:spTree>
    <p:extLst>
      <p:ext uri="{BB962C8B-B14F-4D97-AF65-F5344CB8AC3E}">
        <p14:creationId xmlns:p14="http://schemas.microsoft.com/office/powerpoint/2010/main" val="834961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5F0F1F2C-5E44-45F8-8B76-88A73FFEC0A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3560" t="10441" r="11467" b="10509"/>
          <a:stretch/>
        </p:blipFill>
        <p:spPr>
          <a:xfrm>
            <a:off x="-39757" y="786832"/>
            <a:ext cx="12261575" cy="5487479"/>
          </a:xfrm>
          <a:prstGeom prst="rect">
            <a:avLst/>
          </a:prstGeom>
        </p:spPr>
      </p:pic>
      <p:sp>
        <p:nvSpPr>
          <p:cNvPr id="8" name="Title 1">
            <a:extLst>
              <a:ext uri="{FF2B5EF4-FFF2-40B4-BE49-F238E27FC236}">
                <a16:creationId xmlns:a16="http://schemas.microsoft.com/office/drawing/2014/main" id="{890FF68A-5E7D-4818-BABC-B870E91C4876}"/>
              </a:ext>
            </a:extLst>
          </p:cNvPr>
          <p:cNvSpPr>
            <a:spLocks noGrp="1"/>
          </p:cNvSpPr>
          <p:nvPr>
            <p:ph type="title" hasCustomPrompt="1"/>
          </p:nvPr>
        </p:nvSpPr>
        <p:spPr>
          <a:xfrm>
            <a:off x="5660858" y="1462693"/>
            <a:ext cx="6106026" cy="2268461"/>
          </a:xfrm>
          <a:prstGeom prst="rect">
            <a:avLst/>
          </a:prstGeom>
        </p:spPr>
        <p:txBody>
          <a:bodyPr anchor="b">
            <a:noAutofit/>
          </a:bodyPr>
          <a:lstStyle>
            <a:lvl1pPr algn="l">
              <a:defRPr sz="4000" b="0" baseline="0">
                <a:solidFill>
                  <a:schemeClr val="bg1"/>
                </a:solidFill>
                <a:latin typeface="Arial Black" panose="020B0A04020102020204" pitchFamily="34" charset="0"/>
                <a:ea typeface="Arial Black" panose="020B0A04020102020204" pitchFamily="34" charset="0"/>
                <a:cs typeface="Arial Black" panose="020B0A04020102020204" pitchFamily="34" charset="0"/>
              </a:defRPr>
            </a:lvl1pPr>
          </a:lstStyle>
          <a:p>
            <a:r>
              <a:rPr lang="en-US" dirty="0"/>
              <a:t>[INSERT TITLE: ALWAYS IN CAPS LOCK AND ALIGNED TO THE LEFT]</a:t>
            </a:r>
          </a:p>
        </p:txBody>
      </p:sp>
      <p:sp>
        <p:nvSpPr>
          <p:cNvPr id="9" name="Text Placeholder 7">
            <a:extLst>
              <a:ext uri="{FF2B5EF4-FFF2-40B4-BE49-F238E27FC236}">
                <a16:creationId xmlns:a16="http://schemas.microsoft.com/office/drawing/2014/main" id="{6C949014-C9B3-4439-9B0B-77B0F78AFBFD}"/>
              </a:ext>
            </a:extLst>
          </p:cNvPr>
          <p:cNvSpPr>
            <a:spLocks noGrp="1"/>
          </p:cNvSpPr>
          <p:nvPr>
            <p:ph type="body" sz="quarter" idx="10" hasCustomPrompt="1"/>
          </p:nvPr>
        </p:nvSpPr>
        <p:spPr>
          <a:xfrm>
            <a:off x="5660858" y="3780645"/>
            <a:ext cx="6106026" cy="913036"/>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Tx/>
              <a:buNone/>
              <a:tabLst/>
              <a:defRPr sz="2800" b="0" i="0">
                <a:solidFill>
                  <a:schemeClr val="bg1"/>
                </a:solidFill>
                <a:latin typeface="Arial Black" panose="020B0A04020102020204" pitchFamily="34" charset="0"/>
                <a:ea typeface="Arial Black" panose="020B0A04020102020204" pitchFamily="34" charset="0"/>
                <a:cs typeface="Arial Black" panose="020B0A04020102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tabLst/>
              <a:defRPr/>
            </a:pPr>
            <a:r>
              <a:rPr lang="en-US" dirty="0"/>
              <a:t>[Insert Subtitles]</a:t>
            </a:r>
          </a:p>
        </p:txBody>
      </p:sp>
      <p:sp>
        <p:nvSpPr>
          <p:cNvPr id="10" name="Text Placeholder 7">
            <a:extLst>
              <a:ext uri="{FF2B5EF4-FFF2-40B4-BE49-F238E27FC236}">
                <a16:creationId xmlns:a16="http://schemas.microsoft.com/office/drawing/2014/main" id="{96108024-012A-426E-B10E-B6C5F2212071}"/>
              </a:ext>
            </a:extLst>
          </p:cNvPr>
          <p:cNvSpPr>
            <a:spLocks noGrp="1"/>
          </p:cNvSpPr>
          <p:nvPr>
            <p:ph type="body" sz="quarter" idx="11" hasCustomPrompt="1"/>
          </p:nvPr>
        </p:nvSpPr>
        <p:spPr>
          <a:xfrm>
            <a:off x="5684921" y="4964300"/>
            <a:ext cx="5105400" cy="862013"/>
          </a:xfrm>
          <a:prstGeom prst="rect">
            <a:avLst/>
          </a:prstGeom>
        </p:spPr>
        <p:txBody>
          <a:bodyPr/>
          <a:lstStyle>
            <a:lvl1pPr>
              <a:defRPr sz="2200" b="0"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[Insert Name Last Name 1]</a:t>
            </a:r>
          </a:p>
          <a:p>
            <a:pPr lvl="0"/>
            <a:r>
              <a:rPr lang="en-US" dirty="0"/>
              <a:t>[Insert Name Last Name 2]</a:t>
            </a:r>
          </a:p>
        </p:txBody>
      </p:sp>
      <p:sp>
        <p:nvSpPr>
          <p:cNvPr id="6" name="Textfeld 5">
            <a:extLst>
              <a:ext uri="{FF2B5EF4-FFF2-40B4-BE49-F238E27FC236}">
                <a16:creationId xmlns:a16="http://schemas.microsoft.com/office/drawing/2014/main" id="{000777EE-53C4-4A33-B3FE-B21B666A63C4}"/>
              </a:ext>
            </a:extLst>
          </p:cNvPr>
          <p:cNvSpPr txBox="1"/>
          <p:nvPr userDrawn="1"/>
        </p:nvSpPr>
        <p:spPr>
          <a:xfrm>
            <a:off x="288758" y="6475836"/>
            <a:ext cx="2330245" cy="246221"/>
          </a:xfrm>
          <a:prstGeom prst="rect">
            <a:avLst/>
          </a:prstGeom>
          <a:noFill/>
        </p:spPr>
        <p:txBody>
          <a:bodyPr wrap="square" rtlCol="0">
            <a:spAutoFit/>
          </a:bodyPr>
          <a:lstStyle/>
          <a:p>
            <a:r>
              <a:rPr lang="de-DE" sz="1000" dirty="0">
                <a:latin typeface="Arial" panose="020B0604020202020204" pitchFamily="34" charset="0"/>
                <a:cs typeface="Arial" panose="020B0604020202020204" pitchFamily="34" charset="0"/>
              </a:rPr>
              <a:t>© </a:t>
            </a:r>
            <a:r>
              <a:rPr lang="de-DE" sz="1000" dirty="0" err="1">
                <a:latin typeface="Arial" panose="020B0604020202020204" pitchFamily="34" charset="0"/>
                <a:cs typeface="Arial" panose="020B0604020202020204" pitchFamily="34" charset="0"/>
              </a:rPr>
              <a:t>Social</a:t>
            </a:r>
            <a:r>
              <a:rPr lang="de-DE" sz="1000" dirty="0">
                <a:latin typeface="Arial" panose="020B0604020202020204" pitchFamily="34" charset="0"/>
                <a:cs typeface="Arial" panose="020B0604020202020204" pitchFamily="34" charset="0"/>
              </a:rPr>
              <a:t> CRM Research Center e.V.</a:t>
            </a:r>
          </a:p>
        </p:txBody>
      </p:sp>
      <p:pic>
        <p:nvPicPr>
          <p:cNvPr id="12" name="Grafik 11">
            <a:extLst>
              <a:ext uri="{FF2B5EF4-FFF2-40B4-BE49-F238E27FC236}">
                <a16:creationId xmlns:a16="http://schemas.microsoft.com/office/drawing/2014/main" id="{F874DFB2-2404-4483-900E-8528E8B946E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7385" y="351692"/>
            <a:ext cx="5973416" cy="508479"/>
          </a:xfrm>
          <a:prstGeom prst="rect">
            <a:avLst/>
          </a:prstGeom>
        </p:spPr>
      </p:pic>
    </p:spTree>
    <p:extLst>
      <p:ext uri="{BB962C8B-B14F-4D97-AF65-F5344CB8AC3E}">
        <p14:creationId xmlns:p14="http://schemas.microsoft.com/office/powerpoint/2010/main" val="35710317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ontakt">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AC6BB42E-2066-41B6-BE53-AADA150CFF2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 t="296" r="25873" b="4149"/>
          <a:stretch/>
        </p:blipFill>
        <p:spPr>
          <a:xfrm>
            <a:off x="288758" y="464775"/>
            <a:ext cx="11893973" cy="5514133"/>
          </a:xfrm>
          <a:prstGeom prst="rect">
            <a:avLst/>
          </a:prstGeom>
        </p:spPr>
      </p:pic>
      <p:sp>
        <p:nvSpPr>
          <p:cNvPr id="6" name="Rectangle 1">
            <a:extLst>
              <a:ext uri="{FF2B5EF4-FFF2-40B4-BE49-F238E27FC236}">
                <a16:creationId xmlns:a16="http://schemas.microsoft.com/office/drawing/2014/main" id="{3EDA6C52-D9C6-4C50-8305-84CEADDE6F90}"/>
              </a:ext>
            </a:extLst>
          </p:cNvPr>
          <p:cNvSpPr/>
          <p:nvPr userDrawn="1"/>
        </p:nvSpPr>
        <p:spPr>
          <a:xfrm>
            <a:off x="2858037" y="905836"/>
            <a:ext cx="2212280" cy="523220"/>
          </a:xfrm>
          <a:prstGeom prst="rect">
            <a:avLst/>
          </a:prstGeom>
        </p:spPr>
        <p:txBody>
          <a:bodyPr wrap="square">
            <a:spAutoFit/>
          </a:bodyPr>
          <a:lstStyle/>
          <a:p>
            <a:pPr algn="l"/>
            <a:r>
              <a:rPr lang="en-US" sz="2800" b="1" i="0" kern="1200" dirty="0">
                <a:solidFill>
                  <a:schemeClr val="bg1"/>
                </a:solidFill>
                <a:latin typeface="Arial Black" panose="020B0A04020102020204" pitchFamily="34" charset="0"/>
                <a:ea typeface="Metropolis Medium" charset="0"/>
                <a:cs typeface="Metropolis Medium" charset="0"/>
              </a:rPr>
              <a:t>KONTAKT</a:t>
            </a:r>
            <a:endParaRPr lang="en-US" sz="2800" b="1" kern="1200" dirty="0">
              <a:solidFill>
                <a:schemeClr val="bg1"/>
              </a:solidFill>
              <a:latin typeface="Arial Black" panose="020B0A04020102020204" pitchFamily="34" charset="0"/>
              <a:ea typeface="+mn-ea"/>
              <a:cs typeface="+mn-cs"/>
            </a:endParaRPr>
          </a:p>
        </p:txBody>
      </p:sp>
      <p:sp>
        <p:nvSpPr>
          <p:cNvPr id="7" name="Text Placeholder 7">
            <a:extLst>
              <a:ext uri="{FF2B5EF4-FFF2-40B4-BE49-F238E27FC236}">
                <a16:creationId xmlns:a16="http://schemas.microsoft.com/office/drawing/2014/main" id="{49EC69D0-9DE2-4026-BF8B-8D5D0FB4D8DB}"/>
              </a:ext>
            </a:extLst>
          </p:cNvPr>
          <p:cNvSpPr>
            <a:spLocks noGrp="1"/>
          </p:cNvSpPr>
          <p:nvPr>
            <p:ph type="body" sz="quarter" idx="17" hasCustomPrompt="1"/>
          </p:nvPr>
        </p:nvSpPr>
        <p:spPr>
          <a:xfrm>
            <a:off x="2930226" y="1912447"/>
            <a:ext cx="6004662" cy="908688"/>
          </a:xfrm>
          <a:prstGeom prst="rect">
            <a:avLst/>
          </a:prstGeom>
        </p:spPr>
        <p:txBody>
          <a:bodyPr anchor="ctr"/>
          <a:lstStyle>
            <a:lvl1pPr marL="0" marR="0" indent="0" algn="l" defTabSz="914400" rtl="0" eaLnBrk="1" fontAlgn="auto" latinLnBrk="0" hangingPunct="1">
              <a:lnSpc>
                <a:spcPts val="2000"/>
              </a:lnSpc>
              <a:spcBef>
                <a:spcPts val="1000"/>
              </a:spcBef>
              <a:spcAft>
                <a:spcPts val="0"/>
              </a:spcAft>
              <a:buClrTx/>
              <a:buSzTx/>
              <a:buFont typeface="Arial"/>
              <a:buNone/>
              <a:tabLst/>
              <a:defRPr sz="2200" b="0"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Name </a:t>
            </a:r>
            <a:r>
              <a:rPr lang="en-US" dirty="0" err="1"/>
              <a:t>Nachname</a:t>
            </a:r>
            <a:endParaRPr lang="en-US" dirty="0"/>
          </a:p>
          <a:p>
            <a:pPr lvl="0"/>
            <a:r>
              <a:rPr lang="en-US" dirty="0"/>
              <a:t>email: nameexample@email.com</a:t>
            </a:r>
          </a:p>
        </p:txBody>
      </p:sp>
      <p:sp>
        <p:nvSpPr>
          <p:cNvPr id="8" name="Rectangle 8">
            <a:extLst>
              <a:ext uri="{FF2B5EF4-FFF2-40B4-BE49-F238E27FC236}">
                <a16:creationId xmlns:a16="http://schemas.microsoft.com/office/drawing/2014/main" id="{5FC5F1F4-3AAA-4022-8345-0F3ED852525E}"/>
              </a:ext>
            </a:extLst>
          </p:cNvPr>
          <p:cNvSpPr/>
          <p:nvPr userDrawn="1"/>
        </p:nvSpPr>
        <p:spPr>
          <a:xfrm>
            <a:off x="2930226" y="3285863"/>
            <a:ext cx="4178475" cy="769441"/>
          </a:xfrm>
          <a:prstGeom prst="rect">
            <a:avLst/>
          </a:prstGeom>
        </p:spPr>
        <p:txBody>
          <a:bodyPr wrap="square">
            <a:spAutoFit/>
          </a:bodyPr>
          <a:lstStyle/>
          <a:p>
            <a:pPr algn="l"/>
            <a:r>
              <a:rPr lang="en-US" sz="2200" b="0" i="0" kern="1200" dirty="0">
                <a:solidFill>
                  <a:schemeClr val="bg1"/>
                </a:solidFill>
                <a:latin typeface="Arial" panose="020B0604020202020204" pitchFamily="34" charset="0"/>
                <a:ea typeface="Metropolis Medium" charset="0"/>
                <a:cs typeface="Arial" panose="020B0604020202020204" pitchFamily="34" charset="0"/>
              </a:rPr>
              <a:t>Tel:	 +49 (0) 176 8062 9804</a:t>
            </a:r>
          </a:p>
          <a:p>
            <a:pPr algn="l"/>
            <a:r>
              <a:rPr lang="en-US" sz="2200" b="0" i="0" kern="1200" dirty="0">
                <a:solidFill>
                  <a:schemeClr val="bg1"/>
                </a:solidFill>
                <a:latin typeface="Arial" panose="020B0604020202020204" pitchFamily="34" charset="0"/>
                <a:ea typeface="Metropolis Medium" charset="0"/>
                <a:cs typeface="Arial" panose="020B0604020202020204" pitchFamily="34" charset="0"/>
              </a:rPr>
              <a:t>	 +49 (0) 341 99 3596 20</a:t>
            </a:r>
          </a:p>
        </p:txBody>
      </p:sp>
      <p:pic>
        <p:nvPicPr>
          <p:cNvPr id="9" name="Picture 18">
            <a:extLst>
              <a:ext uri="{FF2B5EF4-FFF2-40B4-BE49-F238E27FC236}">
                <a16:creationId xmlns:a16="http://schemas.microsoft.com/office/drawing/2014/main" id="{2441DB4A-B35A-4272-BA7A-B9DB5A1E825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96532" y="4181457"/>
            <a:ext cx="997395" cy="1366374"/>
          </a:xfrm>
          <a:prstGeom prst="rect">
            <a:avLst/>
          </a:prstGeom>
        </p:spPr>
      </p:pic>
      <p:sp>
        <p:nvSpPr>
          <p:cNvPr id="10" name="Rectangle 2">
            <a:extLst>
              <a:ext uri="{FF2B5EF4-FFF2-40B4-BE49-F238E27FC236}">
                <a16:creationId xmlns:a16="http://schemas.microsoft.com/office/drawing/2014/main" id="{DAB06DF2-5C3B-4A2E-A94E-EE015E686FEA}"/>
              </a:ext>
            </a:extLst>
          </p:cNvPr>
          <p:cNvSpPr/>
          <p:nvPr userDrawn="1"/>
        </p:nvSpPr>
        <p:spPr>
          <a:xfrm>
            <a:off x="3501423" y="4037079"/>
            <a:ext cx="4178474" cy="1553054"/>
          </a:xfrm>
          <a:prstGeom prst="rect">
            <a:avLst/>
          </a:prstGeom>
        </p:spPr>
        <p:txBody>
          <a:bodyPr wrap="square" anchor="ctr">
            <a:spAutoFit/>
          </a:bodyPr>
          <a:lstStyle/>
          <a:p>
            <a:pPr lvl="0">
              <a:lnSpc>
                <a:spcPct val="150000"/>
              </a:lnSpc>
            </a:pPr>
            <a:r>
              <a:rPr lang="en-US" sz="2200" b="1" dirty="0">
                <a:solidFill>
                  <a:schemeClr val="bg1"/>
                </a:solidFill>
                <a:latin typeface="Arial" panose="020B0604020202020204" pitchFamily="34" charset="0"/>
                <a:cs typeface="Arial" panose="020B0604020202020204" pitchFamily="34" charset="0"/>
              </a:rPr>
              <a:t>/</a:t>
            </a:r>
            <a:r>
              <a:rPr lang="en-US" sz="2200" b="1" dirty="0" err="1">
                <a:solidFill>
                  <a:schemeClr val="bg1"/>
                </a:solidFill>
                <a:latin typeface="Arial" panose="020B0604020202020204" pitchFamily="34" charset="0"/>
                <a:cs typeface="Arial" panose="020B0604020202020204" pitchFamily="34" charset="0"/>
              </a:rPr>
              <a:t>SCRCLeipzig</a:t>
            </a:r>
            <a:endParaRPr lang="en-US" sz="2200" b="1" dirty="0">
              <a:solidFill>
                <a:schemeClr val="bg1"/>
              </a:solidFill>
              <a:latin typeface="Arial" panose="020B0604020202020204" pitchFamily="34" charset="0"/>
              <a:cs typeface="Arial" panose="020B0604020202020204" pitchFamily="34" charset="0"/>
            </a:endParaRPr>
          </a:p>
          <a:p>
            <a:pPr lvl="0">
              <a:lnSpc>
                <a:spcPct val="150000"/>
              </a:lnSpc>
            </a:pPr>
            <a:r>
              <a:rPr lang="en-US" sz="2200" b="1" dirty="0" err="1">
                <a:solidFill>
                  <a:schemeClr val="bg1"/>
                </a:solidFill>
                <a:latin typeface="Arial" panose="020B0604020202020204" pitchFamily="34" charset="0"/>
                <a:cs typeface="Arial" panose="020B0604020202020204" pitchFamily="34" charset="0"/>
              </a:rPr>
              <a:t>www.scrc-leipzig.de</a:t>
            </a:r>
            <a:endParaRPr lang="en-US" sz="2200" b="1" dirty="0">
              <a:solidFill>
                <a:schemeClr val="bg1"/>
              </a:solidFill>
              <a:latin typeface="Arial" panose="020B0604020202020204" pitchFamily="34" charset="0"/>
              <a:cs typeface="Arial" panose="020B0604020202020204" pitchFamily="34" charset="0"/>
            </a:endParaRPr>
          </a:p>
          <a:p>
            <a:pPr lvl="0">
              <a:lnSpc>
                <a:spcPct val="150000"/>
              </a:lnSpc>
            </a:pPr>
            <a:r>
              <a:rPr lang="en-US" sz="2200" b="1" dirty="0">
                <a:solidFill>
                  <a:schemeClr val="bg1"/>
                </a:solidFill>
                <a:latin typeface="Arial" panose="020B0604020202020204" pitchFamily="34" charset="0"/>
                <a:cs typeface="Arial" panose="020B0604020202020204" pitchFamily="34" charset="0"/>
              </a:rPr>
              <a:t>/social-</a:t>
            </a:r>
            <a:r>
              <a:rPr lang="en-US" sz="2200" b="1" dirty="0" err="1">
                <a:solidFill>
                  <a:schemeClr val="bg1"/>
                </a:solidFill>
                <a:latin typeface="Arial" panose="020B0604020202020204" pitchFamily="34" charset="0"/>
                <a:cs typeface="Arial" panose="020B0604020202020204" pitchFamily="34" charset="0"/>
              </a:rPr>
              <a:t>crm</a:t>
            </a:r>
            <a:r>
              <a:rPr lang="en-US" sz="2200" b="1" dirty="0">
                <a:solidFill>
                  <a:schemeClr val="bg1"/>
                </a:solidFill>
                <a:latin typeface="Arial" panose="020B0604020202020204" pitchFamily="34" charset="0"/>
                <a:cs typeface="Arial" panose="020B0604020202020204" pitchFamily="34" charset="0"/>
              </a:rPr>
              <a:t>-research-center</a:t>
            </a:r>
          </a:p>
        </p:txBody>
      </p:sp>
      <p:sp>
        <p:nvSpPr>
          <p:cNvPr id="12" name="Textfeld 11">
            <a:extLst>
              <a:ext uri="{FF2B5EF4-FFF2-40B4-BE49-F238E27FC236}">
                <a16:creationId xmlns:a16="http://schemas.microsoft.com/office/drawing/2014/main" id="{C1995F05-3121-4202-B62B-08823D327255}"/>
              </a:ext>
            </a:extLst>
          </p:cNvPr>
          <p:cNvSpPr txBox="1"/>
          <p:nvPr userDrawn="1"/>
        </p:nvSpPr>
        <p:spPr>
          <a:xfrm>
            <a:off x="288758" y="6475836"/>
            <a:ext cx="2330245" cy="246221"/>
          </a:xfrm>
          <a:prstGeom prst="rect">
            <a:avLst/>
          </a:prstGeom>
          <a:noFill/>
        </p:spPr>
        <p:txBody>
          <a:bodyPr wrap="square" rtlCol="0">
            <a:spAutoFit/>
          </a:bodyPr>
          <a:lstStyle/>
          <a:p>
            <a:r>
              <a:rPr lang="de-DE" sz="1000" dirty="0">
                <a:latin typeface="Arial" panose="020B0604020202020204" pitchFamily="34" charset="0"/>
                <a:cs typeface="Arial" panose="020B0604020202020204" pitchFamily="34" charset="0"/>
              </a:rPr>
              <a:t>© </a:t>
            </a:r>
            <a:r>
              <a:rPr lang="de-DE" sz="1000" dirty="0" err="1">
                <a:latin typeface="Arial" panose="020B0604020202020204" pitchFamily="34" charset="0"/>
                <a:cs typeface="Arial" panose="020B0604020202020204" pitchFamily="34" charset="0"/>
              </a:rPr>
              <a:t>Social</a:t>
            </a:r>
            <a:r>
              <a:rPr lang="de-DE" sz="1000" dirty="0">
                <a:latin typeface="Arial" panose="020B0604020202020204" pitchFamily="34" charset="0"/>
                <a:cs typeface="Arial" panose="020B0604020202020204" pitchFamily="34" charset="0"/>
              </a:rPr>
              <a:t> CRM Research Center e.V.</a:t>
            </a:r>
          </a:p>
        </p:txBody>
      </p:sp>
      <p:pic>
        <p:nvPicPr>
          <p:cNvPr id="11" name="Grafik 10">
            <a:extLst>
              <a:ext uri="{FF2B5EF4-FFF2-40B4-BE49-F238E27FC236}">
                <a16:creationId xmlns:a16="http://schemas.microsoft.com/office/drawing/2014/main" id="{DF256BB6-C767-4F6B-94A3-9BCF7693993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767716" y="6150486"/>
            <a:ext cx="4481531" cy="544209"/>
          </a:xfrm>
          <a:prstGeom prst="rect">
            <a:avLst/>
          </a:prstGeom>
        </p:spPr>
      </p:pic>
    </p:spTree>
    <p:extLst>
      <p:ext uri="{BB962C8B-B14F-4D97-AF65-F5344CB8AC3E}">
        <p14:creationId xmlns:p14="http://schemas.microsoft.com/office/powerpoint/2010/main" val="3092366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21" name="Grafik 20">
            <a:extLst>
              <a:ext uri="{FF2B5EF4-FFF2-40B4-BE49-F238E27FC236}">
                <a16:creationId xmlns:a16="http://schemas.microsoft.com/office/drawing/2014/main" id="{469AE34A-A2EB-4787-BBF3-B284EC604D39}"/>
              </a:ext>
            </a:extLst>
          </p:cNvPr>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0800000">
            <a:off x="7848491" y="5837264"/>
            <a:ext cx="4353447" cy="1020736"/>
          </a:xfrm>
          <a:prstGeom prst="rect">
            <a:avLst/>
          </a:prstGeom>
        </p:spPr>
      </p:pic>
      <p:pic>
        <p:nvPicPr>
          <p:cNvPr id="17" name="Grafik 16">
            <a:extLst>
              <a:ext uri="{FF2B5EF4-FFF2-40B4-BE49-F238E27FC236}">
                <a16:creationId xmlns:a16="http://schemas.microsoft.com/office/drawing/2014/main" id="{10F4159D-03F6-4E65-B541-BE27201828A2}"/>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t="7555" r="65708"/>
          <a:stretch/>
        </p:blipFill>
        <p:spPr>
          <a:xfrm>
            <a:off x="960678" y="1504452"/>
            <a:ext cx="3177336" cy="7751784"/>
          </a:xfrm>
          <a:prstGeom prst="rect">
            <a:avLst/>
          </a:prstGeom>
        </p:spPr>
      </p:pic>
      <p:sp>
        <p:nvSpPr>
          <p:cNvPr id="8" name="Rectangle 1">
            <a:extLst>
              <a:ext uri="{FF2B5EF4-FFF2-40B4-BE49-F238E27FC236}">
                <a16:creationId xmlns:a16="http://schemas.microsoft.com/office/drawing/2014/main" id="{CE5CA508-5E07-4CD3-B406-A0444A44FDF6}"/>
              </a:ext>
            </a:extLst>
          </p:cNvPr>
          <p:cNvSpPr/>
          <p:nvPr userDrawn="1"/>
        </p:nvSpPr>
        <p:spPr>
          <a:xfrm>
            <a:off x="5732873" y="239176"/>
            <a:ext cx="2595491" cy="707886"/>
          </a:xfrm>
          <a:prstGeom prst="rect">
            <a:avLst/>
          </a:prstGeom>
        </p:spPr>
        <p:txBody>
          <a:bodyPr wrap="square">
            <a:spAutoFit/>
          </a:bodyPr>
          <a:lstStyle/>
          <a:p>
            <a:r>
              <a:rPr lang="en-US" sz="4000" b="1" i="0">
                <a:solidFill>
                  <a:srgbClr val="004F72"/>
                </a:solidFill>
                <a:latin typeface="Arial Black" panose="020B0A04020102020204" pitchFamily="34" charset="0"/>
                <a:ea typeface="Metropolis Medium" charset="0"/>
                <a:cs typeface="Metropolis Medium" charset="0"/>
              </a:rPr>
              <a:t>AGENDA</a:t>
            </a:r>
            <a:endParaRPr lang="en-US" sz="4000" b="1">
              <a:solidFill>
                <a:srgbClr val="004F72"/>
              </a:solidFill>
              <a:latin typeface="Arial Black" panose="020B0A04020102020204" pitchFamily="34" charset="0"/>
            </a:endParaRPr>
          </a:p>
        </p:txBody>
      </p:sp>
      <p:sp>
        <p:nvSpPr>
          <p:cNvPr id="10" name="Text Placeholder 7">
            <a:extLst>
              <a:ext uri="{FF2B5EF4-FFF2-40B4-BE49-F238E27FC236}">
                <a16:creationId xmlns:a16="http://schemas.microsoft.com/office/drawing/2014/main" id="{8DDBB606-4210-44F2-9E1B-D36C8DEAF79E}"/>
              </a:ext>
            </a:extLst>
          </p:cNvPr>
          <p:cNvSpPr>
            <a:spLocks noGrp="1"/>
          </p:cNvSpPr>
          <p:nvPr>
            <p:ph type="body" sz="quarter" idx="11" hasCustomPrompt="1"/>
          </p:nvPr>
        </p:nvSpPr>
        <p:spPr>
          <a:xfrm>
            <a:off x="4138014" y="1686377"/>
            <a:ext cx="5665177" cy="3911710"/>
          </a:xfrm>
          <a:prstGeom prst="rect">
            <a:avLst/>
          </a:prstGeom>
        </p:spPr>
        <p:txBody>
          <a:bodyPr/>
          <a:lstStyle>
            <a:lvl1pPr marL="514350" marR="0" indent="-514350" algn="l" defTabSz="914400" rtl="0" eaLnBrk="1" fontAlgn="auto" latinLnBrk="0" hangingPunct="1">
              <a:lnSpc>
                <a:spcPct val="90000"/>
              </a:lnSpc>
              <a:spcBef>
                <a:spcPts val="1000"/>
              </a:spcBef>
              <a:spcAft>
                <a:spcPts val="0"/>
              </a:spcAft>
              <a:buClrTx/>
              <a:buSzTx/>
              <a:buFont typeface="+mj-lt"/>
              <a:buAutoNum type="arabicPeriod"/>
              <a:tabLst/>
              <a:defRPr sz="2800" b="0" i="0" baseline="0">
                <a:solidFill>
                  <a:schemeClr val="tx1">
                    <a:lumMod val="75000"/>
                    <a:lumOff val="25000"/>
                  </a:schemeClr>
                </a:solidFill>
                <a:latin typeface="Arial" panose="020B0604020202020204" pitchFamily="34" charset="0"/>
                <a:ea typeface="Arial" panose="020B0604020202020204" pitchFamily="34" charset="0"/>
                <a:cs typeface="Arial" panose="020B0604020202020204" pitchFamily="34" charset="0"/>
              </a:defRPr>
            </a:lvl1pPr>
          </a:lstStyle>
          <a:p>
            <a:pPr lvl="0"/>
            <a:r>
              <a:rPr lang="en-US"/>
              <a:t>[Insert text]</a:t>
            </a:r>
          </a:p>
          <a:p>
            <a:pPr lvl="0"/>
            <a:r>
              <a:rPr lang="en-US"/>
              <a:t>[Insert text]</a:t>
            </a:r>
          </a:p>
          <a:p>
            <a:pPr marL="514350" marR="0" lvl="0" indent="-514350" algn="l" defTabSz="914400" rtl="0" eaLnBrk="1" fontAlgn="auto" latinLnBrk="0" hangingPunct="1">
              <a:lnSpc>
                <a:spcPct val="90000"/>
              </a:lnSpc>
              <a:spcBef>
                <a:spcPts val="1000"/>
              </a:spcBef>
              <a:spcAft>
                <a:spcPts val="0"/>
              </a:spcAft>
              <a:buClrTx/>
              <a:buSzTx/>
              <a:tabLst/>
              <a:defRPr/>
            </a:pPr>
            <a:r>
              <a:rPr lang="en-US"/>
              <a:t>[Insert text]</a:t>
            </a:r>
          </a:p>
          <a:p>
            <a:pPr marL="514350" marR="0" lvl="0" indent="-514350" algn="l" defTabSz="914400" rtl="0" eaLnBrk="1" fontAlgn="auto" latinLnBrk="0" hangingPunct="1">
              <a:lnSpc>
                <a:spcPct val="90000"/>
              </a:lnSpc>
              <a:spcBef>
                <a:spcPts val="1000"/>
              </a:spcBef>
              <a:spcAft>
                <a:spcPts val="0"/>
              </a:spcAft>
              <a:buClrTx/>
              <a:buSzTx/>
              <a:tabLst/>
              <a:defRPr/>
            </a:pPr>
            <a:r>
              <a:rPr lang="en-US"/>
              <a:t>[Insert text]</a:t>
            </a:r>
          </a:p>
          <a:p>
            <a:pPr marL="514350" marR="0" lvl="0" indent="-514350" algn="l" defTabSz="914400" rtl="0" eaLnBrk="1" fontAlgn="auto" latinLnBrk="0" hangingPunct="1">
              <a:lnSpc>
                <a:spcPct val="90000"/>
              </a:lnSpc>
              <a:spcBef>
                <a:spcPts val="1000"/>
              </a:spcBef>
              <a:spcAft>
                <a:spcPts val="0"/>
              </a:spcAft>
              <a:buClrTx/>
              <a:buSzTx/>
              <a:tabLst/>
              <a:defRPr/>
            </a:pPr>
            <a:r>
              <a:rPr lang="en-US"/>
              <a:t>[Insert text]</a:t>
            </a:r>
          </a:p>
        </p:txBody>
      </p:sp>
      <p:sp>
        <p:nvSpPr>
          <p:cNvPr id="9" name="Textfeld 8">
            <a:extLst>
              <a:ext uri="{FF2B5EF4-FFF2-40B4-BE49-F238E27FC236}">
                <a16:creationId xmlns:a16="http://schemas.microsoft.com/office/drawing/2014/main" id="{33EF6C32-B05C-49AB-BE66-FE1A49A9741E}"/>
              </a:ext>
            </a:extLst>
          </p:cNvPr>
          <p:cNvSpPr txBox="1"/>
          <p:nvPr userDrawn="1"/>
        </p:nvSpPr>
        <p:spPr>
          <a:xfrm>
            <a:off x="288758" y="6475836"/>
            <a:ext cx="2330245" cy="246221"/>
          </a:xfrm>
          <a:prstGeom prst="rect">
            <a:avLst/>
          </a:prstGeom>
          <a:noFill/>
        </p:spPr>
        <p:txBody>
          <a:bodyPr wrap="square" rtlCol="0">
            <a:spAutoFit/>
          </a:bodyPr>
          <a:lstStyle/>
          <a:p>
            <a:r>
              <a:rPr lang="de-DE" sz="1000">
                <a:latin typeface="Arial" panose="020B0604020202020204" pitchFamily="34" charset="0"/>
                <a:cs typeface="Arial" panose="020B0604020202020204" pitchFamily="34" charset="0"/>
              </a:rPr>
              <a:t>© </a:t>
            </a:r>
            <a:r>
              <a:rPr lang="de-DE" sz="1000" err="1">
                <a:latin typeface="Arial" panose="020B0604020202020204" pitchFamily="34" charset="0"/>
                <a:cs typeface="Arial" panose="020B0604020202020204" pitchFamily="34" charset="0"/>
              </a:rPr>
              <a:t>Social</a:t>
            </a:r>
            <a:r>
              <a:rPr lang="de-DE" sz="1000">
                <a:latin typeface="Arial" panose="020B0604020202020204" pitchFamily="34" charset="0"/>
                <a:cs typeface="Arial" panose="020B0604020202020204" pitchFamily="34" charset="0"/>
              </a:rPr>
              <a:t> CRM Research Center e.V.</a:t>
            </a:r>
          </a:p>
        </p:txBody>
      </p:sp>
      <p:cxnSp>
        <p:nvCxnSpPr>
          <p:cNvPr id="14" name="Gerader Verbinder 13">
            <a:extLst>
              <a:ext uri="{FF2B5EF4-FFF2-40B4-BE49-F238E27FC236}">
                <a16:creationId xmlns:a16="http://schemas.microsoft.com/office/drawing/2014/main" id="{6E510FCB-0ED7-4B00-ADCD-2B2C1B44F0DE}"/>
              </a:ext>
            </a:extLst>
          </p:cNvPr>
          <p:cNvCxnSpPr>
            <a:cxnSpLocks/>
          </p:cNvCxnSpPr>
          <p:nvPr userDrawn="1"/>
        </p:nvCxnSpPr>
        <p:spPr>
          <a:xfrm>
            <a:off x="5732873" y="1013054"/>
            <a:ext cx="3013562" cy="0"/>
          </a:xfrm>
          <a:prstGeom prst="line">
            <a:avLst/>
          </a:prstGeom>
          <a:ln w="76200">
            <a:solidFill>
              <a:srgbClr val="E4EFF7"/>
            </a:solidFill>
          </a:ln>
        </p:spPr>
        <p:style>
          <a:lnRef idx="1">
            <a:schemeClr val="accent1"/>
          </a:lnRef>
          <a:fillRef idx="0">
            <a:schemeClr val="accent1"/>
          </a:fillRef>
          <a:effectRef idx="0">
            <a:schemeClr val="accent1"/>
          </a:effectRef>
          <a:fontRef idx="minor">
            <a:schemeClr val="tx1"/>
          </a:fontRef>
        </p:style>
      </p:cxnSp>
      <p:pic>
        <p:nvPicPr>
          <p:cNvPr id="5" name="Grafik 4">
            <a:extLst>
              <a:ext uri="{FF2B5EF4-FFF2-40B4-BE49-F238E27FC236}">
                <a16:creationId xmlns:a16="http://schemas.microsoft.com/office/drawing/2014/main" id="{C4CBA0B0-5673-402F-88F0-E6892F73EDB1}"/>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446216" y="6237325"/>
            <a:ext cx="1958125" cy="504365"/>
          </a:xfrm>
          <a:prstGeom prst="rect">
            <a:avLst/>
          </a:prstGeom>
        </p:spPr>
      </p:pic>
      <p:pic>
        <p:nvPicPr>
          <p:cNvPr id="19" name="Grafik 18">
            <a:extLst>
              <a:ext uri="{FF2B5EF4-FFF2-40B4-BE49-F238E27FC236}">
                <a16:creationId xmlns:a16="http://schemas.microsoft.com/office/drawing/2014/main" id="{2B7543AA-BE95-4B91-A56A-AF441DF2F105}"/>
              </a:ext>
            </a:extLst>
          </p:cNvPr>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7682"/>
            <a:ext cx="4353447" cy="1020736"/>
          </a:xfrm>
          <a:prstGeom prst="rect">
            <a:avLst/>
          </a:prstGeom>
        </p:spPr>
      </p:pic>
    </p:spTree>
    <p:extLst>
      <p:ext uri="{BB962C8B-B14F-4D97-AF65-F5344CB8AC3E}">
        <p14:creationId xmlns:p14="http://schemas.microsoft.com/office/powerpoint/2010/main" val="3480201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_2">
    <p:spTree>
      <p:nvGrpSpPr>
        <p:cNvPr id="1" name=""/>
        <p:cNvGrpSpPr/>
        <p:nvPr/>
      </p:nvGrpSpPr>
      <p:grpSpPr>
        <a:xfrm>
          <a:off x="0" y="0"/>
          <a:ext cx="0" cy="0"/>
          <a:chOff x="0" y="0"/>
          <a:chExt cx="0" cy="0"/>
        </a:xfrm>
      </p:grpSpPr>
      <p:pic>
        <p:nvPicPr>
          <p:cNvPr id="16" name="Grafik 15">
            <a:extLst>
              <a:ext uri="{FF2B5EF4-FFF2-40B4-BE49-F238E27FC236}">
                <a16:creationId xmlns:a16="http://schemas.microsoft.com/office/drawing/2014/main" id="{2EFBA367-A51E-4F5B-967A-4AA455ABC31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555" r="65708"/>
          <a:stretch/>
        </p:blipFill>
        <p:spPr>
          <a:xfrm>
            <a:off x="960678" y="1504452"/>
            <a:ext cx="3177336" cy="7751784"/>
          </a:xfrm>
          <a:prstGeom prst="rect">
            <a:avLst/>
          </a:prstGeom>
        </p:spPr>
      </p:pic>
      <p:sp>
        <p:nvSpPr>
          <p:cNvPr id="8" name="Rectangle 1">
            <a:extLst>
              <a:ext uri="{FF2B5EF4-FFF2-40B4-BE49-F238E27FC236}">
                <a16:creationId xmlns:a16="http://schemas.microsoft.com/office/drawing/2014/main" id="{CE5CA508-5E07-4CD3-B406-A0444A44FDF6}"/>
              </a:ext>
            </a:extLst>
          </p:cNvPr>
          <p:cNvSpPr/>
          <p:nvPr userDrawn="1"/>
        </p:nvSpPr>
        <p:spPr>
          <a:xfrm>
            <a:off x="1818420" y="3075057"/>
            <a:ext cx="2595491" cy="707886"/>
          </a:xfrm>
          <a:prstGeom prst="rect">
            <a:avLst/>
          </a:prstGeom>
        </p:spPr>
        <p:txBody>
          <a:bodyPr wrap="square">
            <a:spAutoFit/>
          </a:bodyPr>
          <a:lstStyle/>
          <a:p>
            <a:r>
              <a:rPr lang="en-US" sz="4000" b="1" i="0" dirty="0">
                <a:solidFill>
                  <a:srgbClr val="004F72"/>
                </a:solidFill>
                <a:latin typeface="Arial Black" panose="020B0A04020102020204" pitchFamily="34" charset="0"/>
                <a:ea typeface="Metropolis Medium" charset="0"/>
                <a:cs typeface="Metropolis Medium" charset="0"/>
              </a:rPr>
              <a:t>AGENDA</a:t>
            </a:r>
            <a:endParaRPr lang="en-US" sz="4000" b="1" dirty="0">
              <a:solidFill>
                <a:srgbClr val="004F72"/>
              </a:solidFill>
              <a:latin typeface="Arial Black" panose="020B0A04020102020204" pitchFamily="34" charset="0"/>
            </a:endParaRPr>
          </a:p>
        </p:txBody>
      </p:sp>
      <p:sp>
        <p:nvSpPr>
          <p:cNvPr id="10" name="Text Placeholder 7">
            <a:extLst>
              <a:ext uri="{FF2B5EF4-FFF2-40B4-BE49-F238E27FC236}">
                <a16:creationId xmlns:a16="http://schemas.microsoft.com/office/drawing/2014/main" id="{8DDBB606-4210-44F2-9E1B-D36C8DEAF79E}"/>
              </a:ext>
            </a:extLst>
          </p:cNvPr>
          <p:cNvSpPr>
            <a:spLocks noGrp="1"/>
          </p:cNvSpPr>
          <p:nvPr>
            <p:ph type="body" sz="quarter" idx="11" hasCustomPrompt="1"/>
          </p:nvPr>
        </p:nvSpPr>
        <p:spPr>
          <a:xfrm>
            <a:off x="5882148" y="1539069"/>
            <a:ext cx="5665177" cy="3911710"/>
          </a:xfrm>
          <a:prstGeom prst="rect">
            <a:avLst/>
          </a:prstGeom>
        </p:spPr>
        <p:txBody>
          <a:bodyPr/>
          <a:lstStyle>
            <a:lvl1pPr marL="514350" marR="0" indent="-514350" algn="l" defTabSz="914400" rtl="0" eaLnBrk="1" fontAlgn="auto" latinLnBrk="0" hangingPunct="1">
              <a:lnSpc>
                <a:spcPct val="90000"/>
              </a:lnSpc>
              <a:spcBef>
                <a:spcPts val="1000"/>
              </a:spcBef>
              <a:spcAft>
                <a:spcPts val="0"/>
              </a:spcAft>
              <a:buClrTx/>
              <a:buSzTx/>
              <a:buFont typeface="+mj-lt"/>
              <a:buAutoNum type="arabicPeriod"/>
              <a:tabLst/>
              <a:defRPr sz="2800" b="0" i="0" baseline="0">
                <a:solidFill>
                  <a:schemeClr val="tx1">
                    <a:lumMod val="75000"/>
                    <a:lumOff val="25000"/>
                  </a:schemeClr>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[Insert text]</a:t>
            </a:r>
          </a:p>
          <a:p>
            <a:pPr lvl="0"/>
            <a:r>
              <a:rPr lang="en-US" dirty="0"/>
              <a:t>[Insert text]</a:t>
            </a:r>
          </a:p>
          <a:p>
            <a:pPr marL="514350" marR="0" lvl="0" indent="-514350" algn="l" defTabSz="914400" rtl="0" eaLnBrk="1" fontAlgn="auto" latinLnBrk="0" hangingPunct="1">
              <a:lnSpc>
                <a:spcPct val="90000"/>
              </a:lnSpc>
              <a:spcBef>
                <a:spcPts val="1000"/>
              </a:spcBef>
              <a:spcAft>
                <a:spcPts val="0"/>
              </a:spcAft>
              <a:buClrTx/>
              <a:buSzTx/>
              <a:tabLst/>
              <a:defRPr/>
            </a:pPr>
            <a:r>
              <a:rPr lang="en-US" dirty="0"/>
              <a:t>[Insert text]</a:t>
            </a:r>
          </a:p>
          <a:p>
            <a:pPr marL="514350" marR="0" lvl="0" indent="-514350" algn="l" defTabSz="914400" rtl="0" eaLnBrk="1" fontAlgn="auto" latinLnBrk="0" hangingPunct="1">
              <a:lnSpc>
                <a:spcPct val="90000"/>
              </a:lnSpc>
              <a:spcBef>
                <a:spcPts val="1000"/>
              </a:spcBef>
              <a:spcAft>
                <a:spcPts val="0"/>
              </a:spcAft>
              <a:buClrTx/>
              <a:buSzTx/>
              <a:tabLst/>
              <a:defRPr/>
            </a:pPr>
            <a:r>
              <a:rPr lang="en-US" dirty="0"/>
              <a:t>[Insert text]</a:t>
            </a:r>
          </a:p>
          <a:p>
            <a:pPr marL="514350" marR="0" lvl="0" indent="-514350" algn="l" defTabSz="914400" rtl="0" eaLnBrk="1" fontAlgn="auto" latinLnBrk="0" hangingPunct="1">
              <a:lnSpc>
                <a:spcPct val="90000"/>
              </a:lnSpc>
              <a:spcBef>
                <a:spcPts val="1000"/>
              </a:spcBef>
              <a:spcAft>
                <a:spcPts val="0"/>
              </a:spcAft>
              <a:buClrTx/>
              <a:buSzTx/>
              <a:tabLst/>
              <a:defRPr/>
            </a:pPr>
            <a:r>
              <a:rPr lang="en-US" dirty="0"/>
              <a:t>[Insert text]</a:t>
            </a:r>
          </a:p>
        </p:txBody>
      </p:sp>
      <p:sp>
        <p:nvSpPr>
          <p:cNvPr id="9" name="Textfeld 8">
            <a:extLst>
              <a:ext uri="{FF2B5EF4-FFF2-40B4-BE49-F238E27FC236}">
                <a16:creationId xmlns:a16="http://schemas.microsoft.com/office/drawing/2014/main" id="{33EF6C32-B05C-49AB-BE66-FE1A49A9741E}"/>
              </a:ext>
            </a:extLst>
          </p:cNvPr>
          <p:cNvSpPr txBox="1"/>
          <p:nvPr userDrawn="1"/>
        </p:nvSpPr>
        <p:spPr>
          <a:xfrm>
            <a:off x="288758" y="6475836"/>
            <a:ext cx="2330245" cy="246221"/>
          </a:xfrm>
          <a:prstGeom prst="rect">
            <a:avLst/>
          </a:prstGeom>
          <a:noFill/>
        </p:spPr>
        <p:txBody>
          <a:bodyPr wrap="square" rtlCol="0">
            <a:spAutoFit/>
          </a:bodyPr>
          <a:lstStyle/>
          <a:p>
            <a:r>
              <a:rPr lang="de-DE" sz="1000" dirty="0">
                <a:latin typeface="Arial" panose="020B0604020202020204" pitchFamily="34" charset="0"/>
                <a:cs typeface="Arial" panose="020B0604020202020204" pitchFamily="34" charset="0"/>
              </a:rPr>
              <a:t>© </a:t>
            </a:r>
            <a:r>
              <a:rPr lang="de-DE" sz="1000" dirty="0" err="1">
                <a:latin typeface="Arial" panose="020B0604020202020204" pitchFamily="34" charset="0"/>
                <a:cs typeface="Arial" panose="020B0604020202020204" pitchFamily="34" charset="0"/>
              </a:rPr>
              <a:t>Social</a:t>
            </a:r>
            <a:r>
              <a:rPr lang="de-DE" sz="1000" dirty="0">
                <a:latin typeface="Arial" panose="020B0604020202020204" pitchFamily="34" charset="0"/>
                <a:cs typeface="Arial" panose="020B0604020202020204" pitchFamily="34" charset="0"/>
              </a:rPr>
              <a:t> CRM Research Center e.V.</a:t>
            </a:r>
          </a:p>
        </p:txBody>
      </p:sp>
      <p:pic>
        <p:nvPicPr>
          <p:cNvPr id="18" name="Grafik 17">
            <a:extLst>
              <a:ext uri="{FF2B5EF4-FFF2-40B4-BE49-F238E27FC236}">
                <a16:creationId xmlns:a16="http://schemas.microsoft.com/office/drawing/2014/main" id="{EBF40A67-82C7-4418-9D3D-19F12265501B}"/>
              </a:ext>
            </a:extLst>
          </p:cNvPr>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7682"/>
            <a:ext cx="4353447" cy="1020736"/>
          </a:xfrm>
          <a:prstGeom prst="rect">
            <a:avLst/>
          </a:prstGeom>
        </p:spPr>
      </p:pic>
      <p:pic>
        <p:nvPicPr>
          <p:cNvPr id="20" name="Grafik 19">
            <a:extLst>
              <a:ext uri="{FF2B5EF4-FFF2-40B4-BE49-F238E27FC236}">
                <a16:creationId xmlns:a16="http://schemas.microsoft.com/office/drawing/2014/main" id="{E6BBA34C-8B24-4309-91B9-43F1DD057B67}"/>
              </a:ext>
            </a:extLst>
          </p:cNvPr>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800000">
            <a:off x="7848491" y="5837264"/>
            <a:ext cx="4353447" cy="1020736"/>
          </a:xfrm>
          <a:prstGeom prst="rect">
            <a:avLst/>
          </a:prstGeom>
        </p:spPr>
      </p:pic>
      <p:pic>
        <p:nvPicPr>
          <p:cNvPr id="22" name="Grafik 21">
            <a:extLst>
              <a:ext uri="{FF2B5EF4-FFF2-40B4-BE49-F238E27FC236}">
                <a16:creationId xmlns:a16="http://schemas.microsoft.com/office/drawing/2014/main" id="{EF426FC7-AA15-4296-83E3-D6E76158D8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446216" y="6237325"/>
            <a:ext cx="1958125" cy="504365"/>
          </a:xfrm>
          <a:prstGeom prst="rect">
            <a:avLst/>
          </a:prstGeom>
        </p:spPr>
      </p:pic>
    </p:spTree>
    <p:extLst>
      <p:ext uri="{BB962C8B-B14F-4D97-AF65-F5344CB8AC3E}">
        <p14:creationId xmlns:p14="http://schemas.microsoft.com/office/powerpoint/2010/main" val="3575991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ischenüberschrift">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3CC632BE-FD68-4D22-9551-5AE73B16AFC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279" t="6765" r="4505" b="9396"/>
          <a:stretch/>
        </p:blipFill>
        <p:spPr>
          <a:xfrm>
            <a:off x="-88900" y="-28335"/>
            <a:ext cx="12354828" cy="6886335"/>
          </a:xfrm>
          <a:prstGeom prst="rect">
            <a:avLst/>
          </a:prstGeom>
        </p:spPr>
      </p:pic>
      <p:sp>
        <p:nvSpPr>
          <p:cNvPr id="9" name="Textfeld 8">
            <a:extLst>
              <a:ext uri="{FF2B5EF4-FFF2-40B4-BE49-F238E27FC236}">
                <a16:creationId xmlns:a16="http://schemas.microsoft.com/office/drawing/2014/main" id="{33EF6C32-B05C-49AB-BE66-FE1A49A9741E}"/>
              </a:ext>
            </a:extLst>
          </p:cNvPr>
          <p:cNvSpPr txBox="1"/>
          <p:nvPr userDrawn="1"/>
        </p:nvSpPr>
        <p:spPr>
          <a:xfrm>
            <a:off x="288758" y="6475836"/>
            <a:ext cx="2330245" cy="246221"/>
          </a:xfrm>
          <a:prstGeom prst="rect">
            <a:avLst/>
          </a:prstGeom>
          <a:noFill/>
        </p:spPr>
        <p:txBody>
          <a:bodyPr wrap="square" rtlCol="0">
            <a:spAutoFit/>
          </a:bodyPr>
          <a:lstStyle/>
          <a:p>
            <a:r>
              <a:rPr lang="de-DE" sz="1000" dirty="0">
                <a:solidFill>
                  <a:schemeClr val="bg1"/>
                </a:solidFill>
                <a:latin typeface="Arial" panose="020B0604020202020204" pitchFamily="34" charset="0"/>
                <a:cs typeface="Arial" panose="020B0604020202020204" pitchFamily="34" charset="0"/>
              </a:rPr>
              <a:t>© </a:t>
            </a:r>
            <a:r>
              <a:rPr lang="de-DE" sz="1000" dirty="0" err="1">
                <a:solidFill>
                  <a:schemeClr val="bg1"/>
                </a:solidFill>
                <a:latin typeface="Arial" panose="020B0604020202020204" pitchFamily="34" charset="0"/>
                <a:cs typeface="Arial" panose="020B0604020202020204" pitchFamily="34" charset="0"/>
              </a:rPr>
              <a:t>Social</a:t>
            </a:r>
            <a:r>
              <a:rPr lang="de-DE" sz="1000" dirty="0">
                <a:solidFill>
                  <a:schemeClr val="bg1"/>
                </a:solidFill>
                <a:latin typeface="Arial" panose="020B0604020202020204" pitchFamily="34" charset="0"/>
                <a:cs typeface="Arial" panose="020B0604020202020204" pitchFamily="34" charset="0"/>
              </a:rPr>
              <a:t> CRM Research Center e.V.</a:t>
            </a:r>
          </a:p>
        </p:txBody>
      </p:sp>
      <p:sp>
        <p:nvSpPr>
          <p:cNvPr id="8" name="Textplatzhalter 7">
            <a:extLst>
              <a:ext uri="{FF2B5EF4-FFF2-40B4-BE49-F238E27FC236}">
                <a16:creationId xmlns:a16="http://schemas.microsoft.com/office/drawing/2014/main" id="{17D082D6-8546-4FE8-8068-EE9013712B6F}"/>
              </a:ext>
            </a:extLst>
          </p:cNvPr>
          <p:cNvSpPr>
            <a:spLocks noGrp="1"/>
          </p:cNvSpPr>
          <p:nvPr>
            <p:ph type="body" sz="quarter" idx="10"/>
          </p:nvPr>
        </p:nvSpPr>
        <p:spPr>
          <a:xfrm>
            <a:off x="6692899" y="2921000"/>
            <a:ext cx="4495800" cy="2565400"/>
          </a:xfrm>
          <a:prstGeom prst="rect">
            <a:avLst/>
          </a:prstGeom>
        </p:spPr>
        <p:txBody>
          <a:bodyPr/>
          <a:lstStyle>
            <a:lvl1pPr marL="0" indent="0">
              <a:buFont typeface="Arial" panose="020B0604020202020204" pitchFamily="34" charset="0"/>
              <a:buNone/>
              <a:defRPr sz="3600">
                <a:solidFill>
                  <a:srgbClr val="214D6C"/>
                </a:solidFill>
                <a:latin typeface="Arial Black" panose="020B0A04020102020204" pitchFamily="34" charset="0"/>
              </a:defRPr>
            </a:lvl1pPr>
          </a:lstStyle>
          <a:p>
            <a:pPr lvl="0"/>
            <a:endParaRPr lang="de-DE" dirty="0"/>
          </a:p>
        </p:txBody>
      </p:sp>
      <p:pic>
        <p:nvPicPr>
          <p:cNvPr id="11" name="Grafik 10">
            <a:extLst>
              <a:ext uri="{FF2B5EF4-FFF2-40B4-BE49-F238E27FC236}">
                <a16:creationId xmlns:a16="http://schemas.microsoft.com/office/drawing/2014/main" id="{B2AFFD32-BB01-416D-9C61-B4513B67C61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79340" y="992724"/>
            <a:ext cx="2836322" cy="730568"/>
          </a:xfrm>
          <a:prstGeom prst="rect">
            <a:avLst/>
          </a:prstGeom>
        </p:spPr>
      </p:pic>
    </p:spTree>
    <p:extLst>
      <p:ext uri="{BB962C8B-B14F-4D97-AF65-F5344CB8AC3E}">
        <p14:creationId xmlns:p14="http://schemas.microsoft.com/office/powerpoint/2010/main" val="1160261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
    <p:spTree>
      <p:nvGrpSpPr>
        <p:cNvPr id="1" name=""/>
        <p:cNvGrpSpPr/>
        <p:nvPr/>
      </p:nvGrpSpPr>
      <p:grpSpPr>
        <a:xfrm>
          <a:off x="0" y="0"/>
          <a:ext cx="0" cy="0"/>
          <a:chOff x="0" y="0"/>
          <a:chExt cx="0" cy="0"/>
        </a:xfrm>
      </p:grpSpPr>
      <p:sp>
        <p:nvSpPr>
          <p:cNvPr id="12" name="Grafik 4">
            <a:extLst>
              <a:ext uri="{FF2B5EF4-FFF2-40B4-BE49-F238E27FC236}">
                <a16:creationId xmlns:a16="http://schemas.microsoft.com/office/drawing/2014/main" id="{34C96229-035F-43BC-AF70-6A2279BC46F0}"/>
              </a:ext>
            </a:extLst>
          </p:cNvPr>
          <p:cNvSpPr/>
          <p:nvPr userDrawn="1"/>
        </p:nvSpPr>
        <p:spPr>
          <a:xfrm>
            <a:off x="-12700" y="-9939"/>
            <a:ext cx="2535636" cy="1128552"/>
          </a:xfrm>
          <a:custGeom>
            <a:avLst/>
            <a:gdLst>
              <a:gd name="connsiteX0" fmla="*/ 0 w 2217582"/>
              <a:gd name="connsiteY0" fmla="*/ 1118612 h 1118611"/>
              <a:gd name="connsiteX1" fmla="*/ 0 w 2217582"/>
              <a:gd name="connsiteY1" fmla="*/ 0 h 1118611"/>
              <a:gd name="connsiteX2" fmla="*/ 2217583 w 2217582"/>
              <a:gd name="connsiteY2" fmla="*/ 0 h 1118611"/>
              <a:gd name="connsiteX3" fmla="*/ 1608443 w 2217582"/>
              <a:gd name="connsiteY3" fmla="*/ 1118612 h 1118611"/>
              <a:gd name="connsiteX0" fmla="*/ 0 w 2555514"/>
              <a:gd name="connsiteY0" fmla="*/ 1118612 h 1118612"/>
              <a:gd name="connsiteX1" fmla="*/ 0 w 2555514"/>
              <a:gd name="connsiteY1" fmla="*/ 0 h 1118612"/>
              <a:gd name="connsiteX2" fmla="*/ 2555514 w 2555514"/>
              <a:gd name="connsiteY2" fmla="*/ 0 h 1118612"/>
              <a:gd name="connsiteX3" fmla="*/ 1608443 w 2555514"/>
              <a:gd name="connsiteY3" fmla="*/ 1118612 h 1118612"/>
              <a:gd name="connsiteX4" fmla="*/ 0 w 2555514"/>
              <a:gd name="connsiteY4" fmla="*/ 1118612 h 1118612"/>
              <a:gd name="connsiteX0" fmla="*/ 0 w 2555514"/>
              <a:gd name="connsiteY0" fmla="*/ 1118612 h 1118612"/>
              <a:gd name="connsiteX1" fmla="*/ 0 w 2555514"/>
              <a:gd name="connsiteY1" fmla="*/ 0 h 1118612"/>
              <a:gd name="connsiteX2" fmla="*/ 2555514 w 2555514"/>
              <a:gd name="connsiteY2" fmla="*/ 0 h 1118612"/>
              <a:gd name="connsiteX3" fmla="*/ 1101547 w 2555514"/>
              <a:gd name="connsiteY3" fmla="*/ 1108673 h 1118612"/>
              <a:gd name="connsiteX4" fmla="*/ 0 w 2555514"/>
              <a:gd name="connsiteY4" fmla="*/ 1118612 h 1118612"/>
              <a:gd name="connsiteX0" fmla="*/ 0 w 2535636"/>
              <a:gd name="connsiteY0" fmla="*/ 1128552 h 1128552"/>
              <a:gd name="connsiteX1" fmla="*/ 0 w 2535636"/>
              <a:gd name="connsiteY1" fmla="*/ 9940 h 1128552"/>
              <a:gd name="connsiteX2" fmla="*/ 2535636 w 2535636"/>
              <a:gd name="connsiteY2" fmla="*/ 0 h 1128552"/>
              <a:gd name="connsiteX3" fmla="*/ 1101547 w 2535636"/>
              <a:gd name="connsiteY3" fmla="*/ 1118613 h 1128552"/>
              <a:gd name="connsiteX4" fmla="*/ 0 w 2535636"/>
              <a:gd name="connsiteY4" fmla="*/ 1128552 h 1128552"/>
              <a:gd name="connsiteX0" fmla="*/ 0 w 2535636"/>
              <a:gd name="connsiteY0" fmla="*/ 1128552 h 1128552"/>
              <a:gd name="connsiteX1" fmla="*/ 0 w 2535636"/>
              <a:gd name="connsiteY1" fmla="*/ 9940 h 1128552"/>
              <a:gd name="connsiteX2" fmla="*/ 2535636 w 2535636"/>
              <a:gd name="connsiteY2" fmla="*/ 0 h 1128552"/>
              <a:gd name="connsiteX3" fmla="*/ 942521 w 2535636"/>
              <a:gd name="connsiteY3" fmla="*/ 1108674 h 1128552"/>
              <a:gd name="connsiteX4" fmla="*/ 0 w 2535636"/>
              <a:gd name="connsiteY4" fmla="*/ 1128552 h 1128552"/>
              <a:gd name="connsiteX0" fmla="*/ 0 w 2535636"/>
              <a:gd name="connsiteY0" fmla="*/ 1128552 h 1128552"/>
              <a:gd name="connsiteX1" fmla="*/ 0 w 2535636"/>
              <a:gd name="connsiteY1" fmla="*/ 9940 h 1128552"/>
              <a:gd name="connsiteX2" fmla="*/ 2535636 w 2535636"/>
              <a:gd name="connsiteY2" fmla="*/ 0 h 1128552"/>
              <a:gd name="connsiteX3" fmla="*/ 1031973 w 2535636"/>
              <a:gd name="connsiteY3" fmla="*/ 1108674 h 1128552"/>
              <a:gd name="connsiteX4" fmla="*/ 0 w 2535636"/>
              <a:gd name="connsiteY4" fmla="*/ 1128552 h 1128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5636" h="1128552">
                <a:moveTo>
                  <a:pt x="0" y="1128552"/>
                </a:moveTo>
                <a:lnTo>
                  <a:pt x="0" y="9940"/>
                </a:lnTo>
                <a:lnTo>
                  <a:pt x="2535636" y="0"/>
                </a:lnTo>
                <a:cubicBezTo>
                  <a:pt x="2535636" y="724578"/>
                  <a:pt x="1368393" y="1108674"/>
                  <a:pt x="1031973" y="1108674"/>
                </a:cubicBezTo>
                <a:lnTo>
                  <a:pt x="0" y="1128552"/>
                </a:lnTo>
                <a:close/>
              </a:path>
            </a:pathLst>
          </a:custGeom>
          <a:solidFill>
            <a:srgbClr val="1D4055"/>
          </a:solidFill>
          <a:ln w="6656" cap="flat">
            <a:noFill/>
            <a:prstDash val="solid"/>
            <a:miter/>
          </a:ln>
        </p:spPr>
        <p:txBody>
          <a:bodyPr rtlCol="0" anchor="ctr"/>
          <a:lstStyle/>
          <a:p>
            <a:endParaRPr lang="de-DE"/>
          </a:p>
        </p:txBody>
      </p:sp>
      <p:sp>
        <p:nvSpPr>
          <p:cNvPr id="9" name="Title 1">
            <a:extLst>
              <a:ext uri="{FF2B5EF4-FFF2-40B4-BE49-F238E27FC236}">
                <a16:creationId xmlns:a16="http://schemas.microsoft.com/office/drawing/2014/main" id="{6617D814-5881-4F24-BC4E-049320FE764C}"/>
              </a:ext>
            </a:extLst>
          </p:cNvPr>
          <p:cNvSpPr>
            <a:spLocks noGrp="1"/>
          </p:cNvSpPr>
          <p:nvPr>
            <p:ph type="title" hasCustomPrompt="1"/>
          </p:nvPr>
        </p:nvSpPr>
        <p:spPr>
          <a:xfrm>
            <a:off x="3533115" y="239189"/>
            <a:ext cx="7957209" cy="820207"/>
          </a:xfrm>
          <a:prstGeom prst="rect">
            <a:avLst/>
          </a:prstGeom>
        </p:spPr>
        <p:txBody>
          <a:bodyPr>
            <a:noAutofit/>
          </a:bodyPr>
          <a:lstStyle>
            <a:lvl1pPr>
              <a:defRPr sz="2800" b="1" baseline="0">
                <a:solidFill>
                  <a:srgbClr val="004F72"/>
                </a:solidFill>
                <a:latin typeface="Arial Black" panose="020B0A04020102020204" pitchFamily="34" charset="0"/>
                <a:ea typeface="Arial Black" panose="020B0A04020102020204" pitchFamily="34" charset="0"/>
                <a:cs typeface="Arial Black" panose="020B0A04020102020204" pitchFamily="34" charset="0"/>
              </a:defRPr>
            </a:lvl1pPr>
          </a:lstStyle>
          <a:p>
            <a:r>
              <a:rPr lang="en-US" dirty="0"/>
              <a:t>[INSERT TITLE: ALWAYS IN CAPS LOCK AND ALIGNED TO THE LEFT]</a:t>
            </a:r>
          </a:p>
        </p:txBody>
      </p:sp>
      <p:sp>
        <p:nvSpPr>
          <p:cNvPr id="3" name="Inhaltsplatzhalter 2">
            <a:extLst>
              <a:ext uri="{FF2B5EF4-FFF2-40B4-BE49-F238E27FC236}">
                <a16:creationId xmlns:a16="http://schemas.microsoft.com/office/drawing/2014/main" id="{79128A56-39CC-41B0-B42E-6A2B8A8A3DB4}"/>
              </a:ext>
            </a:extLst>
          </p:cNvPr>
          <p:cNvSpPr>
            <a:spLocks noGrp="1"/>
          </p:cNvSpPr>
          <p:nvPr>
            <p:ph sz="quarter" idx="10"/>
          </p:nvPr>
        </p:nvSpPr>
        <p:spPr>
          <a:xfrm>
            <a:off x="676275" y="1659838"/>
            <a:ext cx="10814050" cy="4654622"/>
          </a:xfrm>
          <a:prstGeom prst="rect">
            <a:avLst/>
          </a:prstGeom>
        </p:spPr>
        <p:txBody>
          <a:bodyPr/>
          <a:lstStyle>
            <a:lvl1pPr>
              <a:defRPr sz="2200">
                <a:solidFill>
                  <a:schemeClr val="tx1">
                    <a:lumMod val="75000"/>
                    <a:lumOff val="25000"/>
                  </a:schemeClr>
                </a:solidFill>
                <a:latin typeface="Arial" panose="020B0604020202020204" pitchFamily="34" charset="0"/>
                <a:cs typeface="Arial" panose="020B0604020202020204" pitchFamily="34" charset="0"/>
              </a:defRPr>
            </a:lvl1pPr>
            <a:lvl2pPr>
              <a:defRPr sz="2000">
                <a:solidFill>
                  <a:schemeClr val="tx1">
                    <a:lumMod val="75000"/>
                    <a:lumOff val="25000"/>
                  </a:schemeClr>
                </a:solidFill>
                <a:latin typeface="Arial" panose="020B0604020202020204" pitchFamily="34" charset="0"/>
                <a:cs typeface="Arial" panose="020B0604020202020204" pitchFamily="34" charset="0"/>
              </a:defRPr>
            </a:lvl2pPr>
            <a:lvl3pPr>
              <a:defRPr sz="1800">
                <a:solidFill>
                  <a:schemeClr val="tx1">
                    <a:lumMod val="75000"/>
                    <a:lumOff val="25000"/>
                  </a:schemeClr>
                </a:solidFill>
                <a:latin typeface="Arial" panose="020B0604020202020204" pitchFamily="34" charset="0"/>
                <a:cs typeface="Arial" panose="020B0604020202020204" pitchFamily="34" charset="0"/>
              </a:defRPr>
            </a:lvl3pPr>
            <a:lvl4pPr>
              <a:defRPr sz="1600">
                <a:solidFill>
                  <a:schemeClr val="tx1">
                    <a:lumMod val="75000"/>
                    <a:lumOff val="25000"/>
                  </a:schemeClr>
                </a:solidFill>
                <a:latin typeface="Arial" panose="020B0604020202020204" pitchFamily="34" charset="0"/>
                <a:cs typeface="Arial" panose="020B0604020202020204" pitchFamily="34" charset="0"/>
              </a:defRPr>
            </a:lvl4pPr>
            <a:lvl5pPr>
              <a:defRPr sz="1600">
                <a:solidFill>
                  <a:schemeClr val="tx1">
                    <a:lumMod val="75000"/>
                    <a:lumOff val="25000"/>
                  </a:schemeClr>
                </a:solidFill>
                <a:latin typeface="Arial" panose="020B0604020202020204" pitchFamily="34" charset="0"/>
                <a:cs typeface="Arial" panose="020B0604020202020204" pitchFamily="34" charset="0"/>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cxnSp>
        <p:nvCxnSpPr>
          <p:cNvPr id="16" name="Gerader Verbinder 15">
            <a:extLst>
              <a:ext uri="{FF2B5EF4-FFF2-40B4-BE49-F238E27FC236}">
                <a16:creationId xmlns:a16="http://schemas.microsoft.com/office/drawing/2014/main" id="{92279A23-CBF6-438C-B375-3F8A5518B43F}"/>
              </a:ext>
            </a:extLst>
          </p:cNvPr>
          <p:cNvCxnSpPr>
            <a:cxnSpLocks/>
          </p:cNvCxnSpPr>
          <p:nvPr userDrawn="1"/>
        </p:nvCxnSpPr>
        <p:spPr>
          <a:xfrm>
            <a:off x="3533116" y="1172819"/>
            <a:ext cx="7957209" cy="0"/>
          </a:xfrm>
          <a:prstGeom prst="line">
            <a:avLst/>
          </a:prstGeom>
          <a:ln w="76200">
            <a:solidFill>
              <a:srgbClr val="E4EFF7"/>
            </a:solidFill>
          </a:ln>
        </p:spPr>
        <p:style>
          <a:lnRef idx="1">
            <a:schemeClr val="accent1"/>
          </a:lnRef>
          <a:fillRef idx="0">
            <a:schemeClr val="accent1"/>
          </a:fillRef>
          <a:effectRef idx="0">
            <a:schemeClr val="accent1"/>
          </a:effectRef>
          <a:fontRef idx="minor">
            <a:schemeClr val="tx1"/>
          </a:fontRef>
        </p:style>
      </p:cxnSp>
      <p:sp>
        <p:nvSpPr>
          <p:cNvPr id="2" name="Foliennummernplatzhalter 1">
            <a:extLst>
              <a:ext uri="{FF2B5EF4-FFF2-40B4-BE49-F238E27FC236}">
                <a16:creationId xmlns:a16="http://schemas.microsoft.com/office/drawing/2014/main" id="{9762088E-4AC4-474D-9E3C-42528698F1B1}"/>
              </a:ext>
            </a:extLst>
          </p:cNvPr>
          <p:cNvSpPr>
            <a:spLocks noGrp="1"/>
          </p:cNvSpPr>
          <p:nvPr>
            <p:ph type="sldNum" sz="quarter" idx="11"/>
          </p:nvPr>
        </p:nvSpPr>
        <p:spPr/>
        <p:txBody>
          <a:bodyPr/>
          <a:lstStyle/>
          <a:p>
            <a:fld id="{CBE64984-5C35-4919-BB57-1E6BE21DB25B}" type="slidenum">
              <a:rPr lang="de-DE" smtClean="0"/>
              <a:pPr/>
              <a:t>‹#›</a:t>
            </a:fld>
            <a:endParaRPr lang="de-DE" dirty="0"/>
          </a:p>
        </p:txBody>
      </p:sp>
      <p:pic>
        <p:nvPicPr>
          <p:cNvPr id="6" name="Grafik 5">
            <a:extLst>
              <a:ext uri="{FF2B5EF4-FFF2-40B4-BE49-F238E27FC236}">
                <a16:creationId xmlns:a16="http://schemas.microsoft.com/office/drawing/2014/main" id="{7D9C55B6-3A78-40A0-8386-9A012283E2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07073" y="390966"/>
            <a:ext cx="1958125" cy="504365"/>
          </a:xfrm>
          <a:prstGeom prst="rect">
            <a:avLst/>
          </a:prstGeom>
        </p:spPr>
      </p:pic>
    </p:spTree>
    <p:extLst>
      <p:ext uri="{BB962C8B-B14F-4D97-AF65-F5344CB8AC3E}">
        <p14:creationId xmlns:p14="http://schemas.microsoft.com/office/powerpoint/2010/main" val="793021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r + Überschrift">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6617D814-5881-4F24-BC4E-049320FE764C}"/>
              </a:ext>
            </a:extLst>
          </p:cNvPr>
          <p:cNvSpPr>
            <a:spLocks noGrp="1"/>
          </p:cNvSpPr>
          <p:nvPr>
            <p:ph type="title" hasCustomPrompt="1"/>
          </p:nvPr>
        </p:nvSpPr>
        <p:spPr>
          <a:xfrm>
            <a:off x="3533115" y="239189"/>
            <a:ext cx="7957209" cy="820207"/>
          </a:xfrm>
          <a:prstGeom prst="rect">
            <a:avLst/>
          </a:prstGeom>
        </p:spPr>
        <p:txBody>
          <a:bodyPr>
            <a:noAutofit/>
          </a:bodyPr>
          <a:lstStyle>
            <a:lvl1pPr>
              <a:defRPr sz="2800" b="1" baseline="0">
                <a:solidFill>
                  <a:srgbClr val="004F72"/>
                </a:solidFill>
                <a:latin typeface="Arial Black" panose="020B0A04020102020204" pitchFamily="34" charset="0"/>
                <a:ea typeface="Arial Black" panose="020B0A04020102020204" pitchFamily="34" charset="0"/>
                <a:cs typeface="Arial Black" panose="020B0A04020102020204" pitchFamily="34" charset="0"/>
              </a:defRPr>
            </a:lvl1pPr>
          </a:lstStyle>
          <a:p>
            <a:r>
              <a:rPr lang="en-US" dirty="0"/>
              <a:t>[INSERT TITLE: ALWAYS IN CAPS LOCK AND ALIGNED TO THE LEFT]</a:t>
            </a:r>
          </a:p>
        </p:txBody>
      </p:sp>
      <p:cxnSp>
        <p:nvCxnSpPr>
          <p:cNvPr id="16" name="Gerader Verbinder 15">
            <a:extLst>
              <a:ext uri="{FF2B5EF4-FFF2-40B4-BE49-F238E27FC236}">
                <a16:creationId xmlns:a16="http://schemas.microsoft.com/office/drawing/2014/main" id="{92279A23-CBF6-438C-B375-3F8A5518B43F}"/>
              </a:ext>
            </a:extLst>
          </p:cNvPr>
          <p:cNvCxnSpPr>
            <a:cxnSpLocks/>
          </p:cNvCxnSpPr>
          <p:nvPr userDrawn="1"/>
        </p:nvCxnSpPr>
        <p:spPr>
          <a:xfrm>
            <a:off x="3533116" y="1172819"/>
            <a:ext cx="7957209" cy="0"/>
          </a:xfrm>
          <a:prstGeom prst="line">
            <a:avLst/>
          </a:prstGeom>
          <a:ln w="76200">
            <a:solidFill>
              <a:srgbClr val="E4EFF7"/>
            </a:solidFill>
          </a:ln>
        </p:spPr>
        <p:style>
          <a:lnRef idx="1">
            <a:schemeClr val="accent1"/>
          </a:lnRef>
          <a:fillRef idx="0">
            <a:schemeClr val="accent1"/>
          </a:fillRef>
          <a:effectRef idx="0">
            <a:schemeClr val="accent1"/>
          </a:effectRef>
          <a:fontRef idx="minor">
            <a:schemeClr val="tx1"/>
          </a:fontRef>
        </p:style>
      </p:cxnSp>
      <p:sp>
        <p:nvSpPr>
          <p:cNvPr id="2" name="Foliennummernplatzhalter 1">
            <a:extLst>
              <a:ext uri="{FF2B5EF4-FFF2-40B4-BE49-F238E27FC236}">
                <a16:creationId xmlns:a16="http://schemas.microsoft.com/office/drawing/2014/main" id="{9762088E-4AC4-474D-9E3C-42528698F1B1}"/>
              </a:ext>
            </a:extLst>
          </p:cNvPr>
          <p:cNvSpPr>
            <a:spLocks noGrp="1"/>
          </p:cNvSpPr>
          <p:nvPr>
            <p:ph type="sldNum" sz="quarter" idx="11"/>
          </p:nvPr>
        </p:nvSpPr>
        <p:spPr/>
        <p:txBody>
          <a:bodyPr/>
          <a:lstStyle/>
          <a:p>
            <a:fld id="{CBE64984-5C35-4919-BB57-1E6BE21DB25B}" type="slidenum">
              <a:rPr lang="de-DE" smtClean="0"/>
              <a:pPr/>
              <a:t>‹#›</a:t>
            </a:fld>
            <a:endParaRPr lang="de-DE" dirty="0"/>
          </a:p>
        </p:txBody>
      </p:sp>
      <p:sp>
        <p:nvSpPr>
          <p:cNvPr id="12" name="Grafik 4">
            <a:extLst>
              <a:ext uri="{FF2B5EF4-FFF2-40B4-BE49-F238E27FC236}">
                <a16:creationId xmlns:a16="http://schemas.microsoft.com/office/drawing/2014/main" id="{164BDD9A-3373-477E-9576-F47AF4DC9254}"/>
              </a:ext>
            </a:extLst>
          </p:cNvPr>
          <p:cNvSpPr/>
          <p:nvPr userDrawn="1"/>
        </p:nvSpPr>
        <p:spPr>
          <a:xfrm>
            <a:off x="-12700" y="-9939"/>
            <a:ext cx="2535636" cy="1128552"/>
          </a:xfrm>
          <a:custGeom>
            <a:avLst/>
            <a:gdLst>
              <a:gd name="connsiteX0" fmla="*/ 0 w 2217582"/>
              <a:gd name="connsiteY0" fmla="*/ 1118612 h 1118611"/>
              <a:gd name="connsiteX1" fmla="*/ 0 w 2217582"/>
              <a:gd name="connsiteY1" fmla="*/ 0 h 1118611"/>
              <a:gd name="connsiteX2" fmla="*/ 2217583 w 2217582"/>
              <a:gd name="connsiteY2" fmla="*/ 0 h 1118611"/>
              <a:gd name="connsiteX3" fmla="*/ 1608443 w 2217582"/>
              <a:gd name="connsiteY3" fmla="*/ 1118612 h 1118611"/>
              <a:gd name="connsiteX0" fmla="*/ 0 w 2555514"/>
              <a:gd name="connsiteY0" fmla="*/ 1118612 h 1118612"/>
              <a:gd name="connsiteX1" fmla="*/ 0 w 2555514"/>
              <a:gd name="connsiteY1" fmla="*/ 0 h 1118612"/>
              <a:gd name="connsiteX2" fmla="*/ 2555514 w 2555514"/>
              <a:gd name="connsiteY2" fmla="*/ 0 h 1118612"/>
              <a:gd name="connsiteX3" fmla="*/ 1608443 w 2555514"/>
              <a:gd name="connsiteY3" fmla="*/ 1118612 h 1118612"/>
              <a:gd name="connsiteX4" fmla="*/ 0 w 2555514"/>
              <a:gd name="connsiteY4" fmla="*/ 1118612 h 1118612"/>
              <a:gd name="connsiteX0" fmla="*/ 0 w 2555514"/>
              <a:gd name="connsiteY0" fmla="*/ 1118612 h 1118612"/>
              <a:gd name="connsiteX1" fmla="*/ 0 w 2555514"/>
              <a:gd name="connsiteY1" fmla="*/ 0 h 1118612"/>
              <a:gd name="connsiteX2" fmla="*/ 2555514 w 2555514"/>
              <a:gd name="connsiteY2" fmla="*/ 0 h 1118612"/>
              <a:gd name="connsiteX3" fmla="*/ 1101547 w 2555514"/>
              <a:gd name="connsiteY3" fmla="*/ 1108673 h 1118612"/>
              <a:gd name="connsiteX4" fmla="*/ 0 w 2555514"/>
              <a:gd name="connsiteY4" fmla="*/ 1118612 h 1118612"/>
              <a:gd name="connsiteX0" fmla="*/ 0 w 2535636"/>
              <a:gd name="connsiteY0" fmla="*/ 1128552 h 1128552"/>
              <a:gd name="connsiteX1" fmla="*/ 0 w 2535636"/>
              <a:gd name="connsiteY1" fmla="*/ 9940 h 1128552"/>
              <a:gd name="connsiteX2" fmla="*/ 2535636 w 2535636"/>
              <a:gd name="connsiteY2" fmla="*/ 0 h 1128552"/>
              <a:gd name="connsiteX3" fmla="*/ 1101547 w 2535636"/>
              <a:gd name="connsiteY3" fmla="*/ 1118613 h 1128552"/>
              <a:gd name="connsiteX4" fmla="*/ 0 w 2535636"/>
              <a:gd name="connsiteY4" fmla="*/ 1128552 h 1128552"/>
              <a:gd name="connsiteX0" fmla="*/ 0 w 2535636"/>
              <a:gd name="connsiteY0" fmla="*/ 1128552 h 1128552"/>
              <a:gd name="connsiteX1" fmla="*/ 0 w 2535636"/>
              <a:gd name="connsiteY1" fmla="*/ 9940 h 1128552"/>
              <a:gd name="connsiteX2" fmla="*/ 2535636 w 2535636"/>
              <a:gd name="connsiteY2" fmla="*/ 0 h 1128552"/>
              <a:gd name="connsiteX3" fmla="*/ 942521 w 2535636"/>
              <a:gd name="connsiteY3" fmla="*/ 1108674 h 1128552"/>
              <a:gd name="connsiteX4" fmla="*/ 0 w 2535636"/>
              <a:gd name="connsiteY4" fmla="*/ 1128552 h 1128552"/>
              <a:gd name="connsiteX0" fmla="*/ 0 w 2535636"/>
              <a:gd name="connsiteY0" fmla="*/ 1128552 h 1128552"/>
              <a:gd name="connsiteX1" fmla="*/ 0 w 2535636"/>
              <a:gd name="connsiteY1" fmla="*/ 9940 h 1128552"/>
              <a:gd name="connsiteX2" fmla="*/ 2535636 w 2535636"/>
              <a:gd name="connsiteY2" fmla="*/ 0 h 1128552"/>
              <a:gd name="connsiteX3" fmla="*/ 1031973 w 2535636"/>
              <a:gd name="connsiteY3" fmla="*/ 1108674 h 1128552"/>
              <a:gd name="connsiteX4" fmla="*/ 0 w 2535636"/>
              <a:gd name="connsiteY4" fmla="*/ 1128552 h 1128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5636" h="1128552">
                <a:moveTo>
                  <a:pt x="0" y="1128552"/>
                </a:moveTo>
                <a:lnTo>
                  <a:pt x="0" y="9940"/>
                </a:lnTo>
                <a:lnTo>
                  <a:pt x="2535636" y="0"/>
                </a:lnTo>
                <a:cubicBezTo>
                  <a:pt x="2535636" y="724578"/>
                  <a:pt x="1368393" y="1108674"/>
                  <a:pt x="1031973" y="1108674"/>
                </a:cubicBezTo>
                <a:lnTo>
                  <a:pt x="0" y="1128552"/>
                </a:lnTo>
                <a:close/>
              </a:path>
            </a:pathLst>
          </a:custGeom>
          <a:solidFill>
            <a:srgbClr val="1D4055"/>
          </a:solidFill>
          <a:ln w="6656" cap="flat">
            <a:noFill/>
            <a:prstDash val="solid"/>
            <a:miter/>
          </a:ln>
        </p:spPr>
        <p:txBody>
          <a:bodyPr rtlCol="0" anchor="ctr"/>
          <a:lstStyle/>
          <a:p>
            <a:endParaRPr lang="de-DE"/>
          </a:p>
        </p:txBody>
      </p:sp>
      <p:pic>
        <p:nvPicPr>
          <p:cNvPr id="18" name="Grafik 17">
            <a:extLst>
              <a:ext uri="{FF2B5EF4-FFF2-40B4-BE49-F238E27FC236}">
                <a16:creationId xmlns:a16="http://schemas.microsoft.com/office/drawing/2014/main" id="{FDE72B4A-C00F-4CD7-B692-399D1969B2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07073" y="390966"/>
            <a:ext cx="1958125" cy="504365"/>
          </a:xfrm>
          <a:prstGeom prst="rect">
            <a:avLst/>
          </a:prstGeom>
        </p:spPr>
      </p:pic>
    </p:spTree>
    <p:extLst>
      <p:ext uri="{BB962C8B-B14F-4D97-AF65-F5344CB8AC3E}">
        <p14:creationId xmlns:p14="http://schemas.microsoft.com/office/powerpoint/2010/main" val="61098150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er + einzeilige Überschrift">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6617D814-5881-4F24-BC4E-049320FE764C}"/>
              </a:ext>
            </a:extLst>
          </p:cNvPr>
          <p:cNvSpPr>
            <a:spLocks noGrp="1"/>
          </p:cNvSpPr>
          <p:nvPr>
            <p:ph type="title" hasCustomPrompt="1"/>
          </p:nvPr>
        </p:nvSpPr>
        <p:spPr>
          <a:xfrm>
            <a:off x="3533115" y="140335"/>
            <a:ext cx="7957209" cy="820207"/>
          </a:xfrm>
          <a:prstGeom prst="rect">
            <a:avLst/>
          </a:prstGeom>
        </p:spPr>
        <p:txBody>
          <a:bodyPr>
            <a:noAutofit/>
          </a:bodyPr>
          <a:lstStyle>
            <a:lvl1pPr>
              <a:defRPr sz="2800" b="1" baseline="0">
                <a:solidFill>
                  <a:srgbClr val="004F72"/>
                </a:solidFill>
                <a:latin typeface="Arial Black" panose="020B0A04020102020204" pitchFamily="34" charset="0"/>
                <a:ea typeface="Arial Black" panose="020B0A04020102020204" pitchFamily="34" charset="0"/>
                <a:cs typeface="Arial Black" panose="020B0A04020102020204" pitchFamily="34" charset="0"/>
              </a:defRPr>
            </a:lvl1pPr>
          </a:lstStyle>
          <a:p>
            <a:r>
              <a:rPr lang="en-US" dirty="0"/>
              <a:t>[INSERT TITLE]</a:t>
            </a:r>
          </a:p>
        </p:txBody>
      </p:sp>
      <p:cxnSp>
        <p:nvCxnSpPr>
          <p:cNvPr id="16" name="Gerader Verbinder 15">
            <a:extLst>
              <a:ext uri="{FF2B5EF4-FFF2-40B4-BE49-F238E27FC236}">
                <a16:creationId xmlns:a16="http://schemas.microsoft.com/office/drawing/2014/main" id="{92279A23-CBF6-438C-B375-3F8A5518B43F}"/>
              </a:ext>
            </a:extLst>
          </p:cNvPr>
          <p:cNvCxnSpPr>
            <a:cxnSpLocks/>
          </p:cNvCxnSpPr>
          <p:nvPr userDrawn="1"/>
        </p:nvCxnSpPr>
        <p:spPr>
          <a:xfrm>
            <a:off x="3533116" y="1172819"/>
            <a:ext cx="7957209" cy="0"/>
          </a:xfrm>
          <a:prstGeom prst="line">
            <a:avLst/>
          </a:prstGeom>
          <a:ln w="76200">
            <a:solidFill>
              <a:srgbClr val="E4EFF7"/>
            </a:solidFill>
          </a:ln>
        </p:spPr>
        <p:style>
          <a:lnRef idx="1">
            <a:schemeClr val="accent1"/>
          </a:lnRef>
          <a:fillRef idx="0">
            <a:schemeClr val="accent1"/>
          </a:fillRef>
          <a:effectRef idx="0">
            <a:schemeClr val="accent1"/>
          </a:effectRef>
          <a:fontRef idx="minor">
            <a:schemeClr val="tx1"/>
          </a:fontRef>
        </p:style>
      </p:cxnSp>
      <p:sp>
        <p:nvSpPr>
          <p:cNvPr id="2" name="Foliennummernplatzhalter 1">
            <a:extLst>
              <a:ext uri="{FF2B5EF4-FFF2-40B4-BE49-F238E27FC236}">
                <a16:creationId xmlns:a16="http://schemas.microsoft.com/office/drawing/2014/main" id="{22756DE6-1C8C-48D6-BBB1-D73178E67FAA}"/>
              </a:ext>
            </a:extLst>
          </p:cNvPr>
          <p:cNvSpPr>
            <a:spLocks noGrp="1"/>
          </p:cNvSpPr>
          <p:nvPr>
            <p:ph type="sldNum" sz="quarter" idx="11"/>
          </p:nvPr>
        </p:nvSpPr>
        <p:spPr/>
        <p:txBody>
          <a:bodyPr/>
          <a:lstStyle/>
          <a:p>
            <a:fld id="{CBE64984-5C35-4919-BB57-1E6BE21DB25B}" type="slidenum">
              <a:rPr lang="de-DE" smtClean="0"/>
              <a:pPr/>
              <a:t>‹#›</a:t>
            </a:fld>
            <a:endParaRPr lang="de-DE" dirty="0"/>
          </a:p>
        </p:txBody>
      </p:sp>
      <p:sp>
        <p:nvSpPr>
          <p:cNvPr id="12" name="Grafik 4">
            <a:extLst>
              <a:ext uri="{FF2B5EF4-FFF2-40B4-BE49-F238E27FC236}">
                <a16:creationId xmlns:a16="http://schemas.microsoft.com/office/drawing/2014/main" id="{5A0D6691-5CA3-433D-9E0C-34E2F6BC14A6}"/>
              </a:ext>
            </a:extLst>
          </p:cNvPr>
          <p:cNvSpPr/>
          <p:nvPr userDrawn="1"/>
        </p:nvSpPr>
        <p:spPr>
          <a:xfrm>
            <a:off x="-12700" y="-9939"/>
            <a:ext cx="2535636" cy="1128552"/>
          </a:xfrm>
          <a:custGeom>
            <a:avLst/>
            <a:gdLst>
              <a:gd name="connsiteX0" fmla="*/ 0 w 2217582"/>
              <a:gd name="connsiteY0" fmla="*/ 1118612 h 1118611"/>
              <a:gd name="connsiteX1" fmla="*/ 0 w 2217582"/>
              <a:gd name="connsiteY1" fmla="*/ 0 h 1118611"/>
              <a:gd name="connsiteX2" fmla="*/ 2217583 w 2217582"/>
              <a:gd name="connsiteY2" fmla="*/ 0 h 1118611"/>
              <a:gd name="connsiteX3" fmla="*/ 1608443 w 2217582"/>
              <a:gd name="connsiteY3" fmla="*/ 1118612 h 1118611"/>
              <a:gd name="connsiteX0" fmla="*/ 0 w 2555514"/>
              <a:gd name="connsiteY0" fmla="*/ 1118612 h 1118612"/>
              <a:gd name="connsiteX1" fmla="*/ 0 w 2555514"/>
              <a:gd name="connsiteY1" fmla="*/ 0 h 1118612"/>
              <a:gd name="connsiteX2" fmla="*/ 2555514 w 2555514"/>
              <a:gd name="connsiteY2" fmla="*/ 0 h 1118612"/>
              <a:gd name="connsiteX3" fmla="*/ 1608443 w 2555514"/>
              <a:gd name="connsiteY3" fmla="*/ 1118612 h 1118612"/>
              <a:gd name="connsiteX4" fmla="*/ 0 w 2555514"/>
              <a:gd name="connsiteY4" fmla="*/ 1118612 h 1118612"/>
              <a:gd name="connsiteX0" fmla="*/ 0 w 2555514"/>
              <a:gd name="connsiteY0" fmla="*/ 1118612 h 1118612"/>
              <a:gd name="connsiteX1" fmla="*/ 0 w 2555514"/>
              <a:gd name="connsiteY1" fmla="*/ 0 h 1118612"/>
              <a:gd name="connsiteX2" fmla="*/ 2555514 w 2555514"/>
              <a:gd name="connsiteY2" fmla="*/ 0 h 1118612"/>
              <a:gd name="connsiteX3" fmla="*/ 1101547 w 2555514"/>
              <a:gd name="connsiteY3" fmla="*/ 1108673 h 1118612"/>
              <a:gd name="connsiteX4" fmla="*/ 0 w 2555514"/>
              <a:gd name="connsiteY4" fmla="*/ 1118612 h 1118612"/>
              <a:gd name="connsiteX0" fmla="*/ 0 w 2535636"/>
              <a:gd name="connsiteY0" fmla="*/ 1128552 h 1128552"/>
              <a:gd name="connsiteX1" fmla="*/ 0 w 2535636"/>
              <a:gd name="connsiteY1" fmla="*/ 9940 h 1128552"/>
              <a:gd name="connsiteX2" fmla="*/ 2535636 w 2535636"/>
              <a:gd name="connsiteY2" fmla="*/ 0 h 1128552"/>
              <a:gd name="connsiteX3" fmla="*/ 1101547 w 2535636"/>
              <a:gd name="connsiteY3" fmla="*/ 1118613 h 1128552"/>
              <a:gd name="connsiteX4" fmla="*/ 0 w 2535636"/>
              <a:gd name="connsiteY4" fmla="*/ 1128552 h 1128552"/>
              <a:gd name="connsiteX0" fmla="*/ 0 w 2535636"/>
              <a:gd name="connsiteY0" fmla="*/ 1128552 h 1128552"/>
              <a:gd name="connsiteX1" fmla="*/ 0 w 2535636"/>
              <a:gd name="connsiteY1" fmla="*/ 9940 h 1128552"/>
              <a:gd name="connsiteX2" fmla="*/ 2535636 w 2535636"/>
              <a:gd name="connsiteY2" fmla="*/ 0 h 1128552"/>
              <a:gd name="connsiteX3" fmla="*/ 942521 w 2535636"/>
              <a:gd name="connsiteY3" fmla="*/ 1108674 h 1128552"/>
              <a:gd name="connsiteX4" fmla="*/ 0 w 2535636"/>
              <a:gd name="connsiteY4" fmla="*/ 1128552 h 1128552"/>
              <a:gd name="connsiteX0" fmla="*/ 0 w 2535636"/>
              <a:gd name="connsiteY0" fmla="*/ 1128552 h 1128552"/>
              <a:gd name="connsiteX1" fmla="*/ 0 w 2535636"/>
              <a:gd name="connsiteY1" fmla="*/ 9940 h 1128552"/>
              <a:gd name="connsiteX2" fmla="*/ 2535636 w 2535636"/>
              <a:gd name="connsiteY2" fmla="*/ 0 h 1128552"/>
              <a:gd name="connsiteX3" fmla="*/ 1031973 w 2535636"/>
              <a:gd name="connsiteY3" fmla="*/ 1108674 h 1128552"/>
              <a:gd name="connsiteX4" fmla="*/ 0 w 2535636"/>
              <a:gd name="connsiteY4" fmla="*/ 1128552 h 1128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5636" h="1128552">
                <a:moveTo>
                  <a:pt x="0" y="1128552"/>
                </a:moveTo>
                <a:lnTo>
                  <a:pt x="0" y="9940"/>
                </a:lnTo>
                <a:lnTo>
                  <a:pt x="2535636" y="0"/>
                </a:lnTo>
                <a:cubicBezTo>
                  <a:pt x="2535636" y="724578"/>
                  <a:pt x="1368393" y="1108674"/>
                  <a:pt x="1031973" y="1108674"/>
                </a:cubicBezTo>
                <a:lnTo>
                  <a:pt x="0" y="1128552"/>
                </a:lnTo>
                <a:close/>
              </a:path>
            </a:pathLst>
          </a:custGeom>
          <a:solidFill>
            <a:srgbClr val="1D4055"/>
          </a:solidFill>
          <a:ln w="6656" cap="flat">
            <a:noFill/>
            <a:prstDash val="solid"/>
            <a:miter/>
          </a:ln>
        </p:spPr>
        <p:txBody>
          <a:bodyPr rtlCol="0" anchor="ctr"/>
          <a:lstStyle/>
          <a:p>
            <a:endParaRPr lang="de-DE"/>
          </a:p>
        </p:txBody>
      </p:sp>
      <p:pic>
        <p:nvPicPr>
          <p:cNvPr id="18" name="Grafik 17">
            <a:extLst>
              <a:ext uri="{FF2B5EF4-FFF2-40B4-BE49-F238E27FC236}">
                <a16:creationId xmlns:a16="http://schemas.microsoft.com/office/drawing/2014/main" id="{52277EE3-A7C0-404B-9513-5415A3FABF9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07073" y="390966"/>
            <a:ext cx="1958125" cy="504365"/>
          </a:xfrm>
          <a:prstGeom prst="rect">
            <a:avLst/>
          </a:prstGeom>
        </p:spPr>
      </p:pic>
    </p:spTree>
    <p:extLst>
      <p:ext uri="{BB962C8B-B14F-4D97-AF65-F5344CB8AC3E}">
        <p14:creationId xmlns:p14="http://schemas.microsoft.com/office/powerpoint/2010/main" val="3625773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6617D814-5881-4F24-BC4E-049320FE764C}"/>
              </a:ext>
            </a:extLst>
          </p:cNvPr>
          <p:cNvSpPr>
            <a:spLocks noGrp="1"/>
          </p:cNvSpPr>
          <p:nvPr>
            <p:ph type="title" hasCustomPrompt="1"/>
          </p:nvPr>
        </p:nvSpPr>
        <p:spPr>
          <a:xfrm>
            <a:off x="3533115" y="239189"/>
            <a:ext cx="7957209" cy="820207"/>
          </a:xfrm>
          <a:prstGeom prst="rect">
            <a:avLst/>
          </a:prstGeom>
        </p:spPr>
        <p:txBody>
          <a:bodyPr>
            <a:noAutofit/>
          </a:bodyPr>
          <a:lstStyle>
            <a:lvl1pPr>
              <a:defRPr sz="2800" b="1" baseline="0">
                <a:solidFill>
                  <a:srgbClr val="004F72"/>
                </a:solidFill>
                <a:latin typeface="Arial Black" panose="020B0A04020102020204" pitchFamily="34" charset="0"/>
                <a:ea typeface="Arial Black" panose="020B0A04020102020204" pitchFamily="34" charset="0"/>
                <a:cs typeface="Arial Black" panose="020B0A04020102020204" pitchFamily="34" charset="0"/>
              </a:defRPr>
            </a:lvl1pPr>
          </a:lstStyle>
          <a:p>
            <a:r>
              <a:rPr lang="en-US" dirty="0"/>
              <a:t>[INSERT TITLE: ALWAYS IN CAPS LOCK AND ALIGNED TO THE LEFT]</a:t>
            </a:r>
          </a:p>
        </p:txBody>
      </p:sp>
      <p:cxnSp>
        <p:nvCxnSpPr>
          <p:cNvPr id="16" name="Gerader Verbinder 15">
            <a:extLst>
              <a:ext uri="{FF2B5EF4-FFF2-40B4-BE49-F238E27FC236}">
                <a16:creationId xmlns:a16="http://schemas.microsoft.com/office/drawing/2014/main" id="{92279A23-CBF6-438C-B375-3F8A5518B43F}"/>
              </a:ext>
            </a:extLst>
          </p:cNvPr>
          <p:cNvCxnSpPr>
            <a:cxnSpLocks/>
          </p:cNvCxnSpPr>
          <p:nvPr userDrawn="1"/>
        </p:nvCxnSpPr>
        <p:spPr>
          <a:xfrm>
            <a:off x="3533116" y="1172819"/>
            <a:ext cx="7957209" cy="0"/>
          </a:xfrm>
          <a:prstGeom prst="line">
            <a:avLst/>
          </a:prstGeom>
          <a:ln w="76200">
            <a:solidFill>
              <a:srgbClr val="E4EFF7"/>
            </a:solidFill>
          </a:ln>
        </p:spPr>
        <p:style>
          <a:lnRef idx="1">
            <a:schemeClr val="accent1"/>
          </a:lnRef>
          <a:fillRef idx="0">
            <a:schemeClr val="accent1"/>
          </a:fillRef>
          <a:effectRef idx="0">
            <a:schemeClr val="accent1"/>
          </a:effectRef>
          <a:fontRef idx="minor">
            <a:schemeClr val="tx1"/>
          </a:fontRef>
        </p:style>
      </p:cxnSp>
      <p:sp>
        <p:nvSpPr>
          <p:cNvPr id="2" name="Foliennummernplatzhalter 1">
            <a:extLst>
              <a:ext uri="{FF2B5EF4-FFF2-40B4-BE49-F238E27FC236}">
                <a16:creationId xmlns:a16="http://schemas.microsoft.com/office/drawing/2014/main" id="{9762088E-4AC4-474D-9E3C-42528698F1B1}"/>
              </a:ext>
            </a:extLst>
          </p:cNvPr>
          <p:cNvSpPr>
            <a:spLocks noGrp="1"/>
          </p:cNvSpPr>
          <p:nvPr>
            <p:ph type="sldNum" sz="quarter" idx="11"/>
          </p:nvPr>
        </p:nvSpPr>
        <p:spPr/>
        <p:txBody>
          <a:bodyPr/>
          <a:lstStyle/>
          <a:p>
            <a:fld id="{CBE64984-5C35-4919-BB57-1E6BE21DB25B}" type="slidenum">
              <a:rPr lang="de-DE" smtClean="0"/>
              <a:pPr/>
              <a:t>‹#›</a:t>
            </a:fld>
            <a:endParaRPr lang="de-DE" dirty="0"/>
          </a:p>
        </p:txBody>
      </p:sp>
      <p:sp>
        <p:nvSpPr>
          <p:cNvPr id="8" name="Inhaltsplatzhalter 5">
            <a:extLst>
              <a:ext uri="{FF2B5EF4-FFF2-40B4-BE49-F238E27FC236}">
                <a16:creationId xmlns:a16="http://schemas.microsoft.com/office/drawing/2014/main" id="{C91B4E7D-CA96-4D2F-884B-71C86E90C36B}"/>
              </a:ext>
            </a:extLst>
          </p:cNvPr>
          <p:cNvSpPr>
            <a:spLocks noGrp="1"/>
          </p:cNvSpPr>
          <p:nvPr>
            <p:ph sz="quarter" idx="12"/>
          </p:nvPr>
        </p:nvSpPr>
        <p:spPr>
          <a:xfrm>
            <a:off x="6306671" y="1881188"/>
            <a:ext cx="5158254" cy="442753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0" name="Inhaltsplatzhalter 5">
            <a:extLst>
              <a:ext uri="{FF2B5EF4-FFF2-40B4-BE49-F238E27FC236}">
                <a16:creationId xmlns:a16="http://schemas.microsoft.com/office/drawing/2014/main" id="{0A410F5D-F4EB-4F7D-A400-BD6A45761467}"/>
              </a:ext>
            </a:extLst>
          </p:cNvPr>
          <p:cNvSpPr>
            <a:spLocks noGrp="1"/>
          </p:cNvSpPr>
          <p:nvPr>
            <p:ph sz="quarter" idx="13"/>
          </p:nvPr>
        </p:nvSpPr>
        <p:spPr>
          <a:xfrm>
            <a:off x="695326" y="1881189"/>
            <a:ext cx="5158254" cy="4427536"/>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Grafik 4">
            <a:extLst>
              <a:ext uri="{FF2B5EF4-FFF2-40B4-BE49-F238E27FC236}">
                <a16:creationId xmlns:a16="http://schemas.microsoft.com/office/drawing/2014/main" id="{946540A1-C092-47D6-9A09-EF30C882B2BE}"/>
              </a:ext>
            </a:extLst>
          </p:cNvPr>
          <p:cNvSpPr/>
          <p:nvPr userDrawn="1"/>
        </p:nvSpPr>
        <p:spPr>
          <a:xfrm>
            <a:off x="-12700" y="-9939"/>
            <a:ext cx="2535636" cy="1128552"/>
          </a:xfrm>
          <a:custGeom>
            <a:avLst/>
            <a:gdLst>
              <a:gd name="connsiteX0" fmla="*/ 0 w 2217582"/>
              <a:gd name="connsiteY0" fmla="*/ 1118612 h 1118611"/>
              <a:gd name="connsiteX1" fmla="*/ 0 w 2217582"/>
              <a:gd name="connsiteY1" fmla="*/ 0 h 1118611"/>
              <a:gd name="connsiteX2" fmla="*/ 2217583 w 2217582"/>
              <a:gd name="connsiteY2" fmla="*/ 0 h 1118611"/>
              <a:gd name="connsiteX3" fmla="*/ 1608443 w 2217582"/>
              <a:gd name="connsiteY3" fmla="*/ 1118612 h 1118611"/>
              <a:gd name="connsiteX0" fmla="*/ 0 w 2555514"/>
              <a:gd name="connsiteY0" fmla="*/ 1118612 h 1118612"/>
              <a:gd name="connsiteX1" fmla="*/ 0 w 2555514"/>
              <a:gd name="connsiteY1" fmla="*/ 0 h 1118612"/>
              <a:gd name="connsiteX2" fmla="*/ 2555514 w 2555514"/>
              <a:gd name="connsiteY2" fmla="*/ 0 h 1118612"/>
              <a:gd name="connsiteX3" fmla="*/ 1608443 w 2555514"/>
              <a:gd name="connsiteY3" fmla="*/ 1118612 h 1118612"/>
              <a:gd name="connsiteX4" fmla="*/ 0 w 2555514"/>
              <a:gd name="connsiteY4" fmla="*/ 1118612 h 1118612"/>
              <a:gd name="connsiteX0" fmla="*/ 0 w 2555514"/>
              <a:gd name="connsiteY0" fmla="*/ 1118612 h 1118612"/>
              <a:gd name="connsiteX1" fmla="*/ 0 w 2555514"/>
              <a:gd name="connsiteY1" fmla="*/ 0 h 1118612"/>
              <a:gd name="connsiteX2" fmla="*/ 2555514 w 2555514"/>
              <a:gd name="connsiteY2" fmla="*/ 0 h 1118612"/>
              <a:gd name="connsiteX3" fmla="*/ 1101547 w 2555514"/>
              <a:gd name="connsiteY3" fmla="*/ 1108673 h 1118612"/>
              <a:gd name="connsiteX4" fmla="*/ 0 w 2555514"/>
              <a:gd name="connsiteY4" fmla="*/ 1118612 h 1118612"/>
              <a:gd name="connsiteX0" fmla="*/ 0 w 2535636"/>
              <a:gd name="connsiteY0" fmla="*/ 1128552 h 1128552"/>
              <a:gd name="connsiteX1" fmla="*/ 0 w 2535636"/>
              <a:gd name="connsiteY1" fmla="*/ 9940 h 1128552"/>
              <a:gd name="connsiteX2" fmla="*/ 2535636 w 2535636"/>
              <a:gd name="connsiteY2" fmla="*/ 0 h 1128552"/>
              <a:gd name="connsiteX3" fmla="*/ 1101547 w 2535636"/>
              <a:gd name="connsiteY3" fmla="*/ 1118613 h 1128552"/>
              <a:gd name="connsiteX4" fmla="*/ 0 w 2535636"/>
              <a:gd name="connsiteY4" fmla="*/ 1128552 h 1128552"/>
              <a:gd name="connsiteX0" fmla="*/ 0 w 2535636"/>
              <a:gd name="connsiteY0" fmla="*/ 1128552 h 1128552"/>
              <a:gd name="connsiteX1" fmla="*/ 0 w 2535636"/>
              <a:gd name="connsiteY1" fmla="*/ 9940 h 1128552"/>
              <a:gd name="connsiteX2" fmla="*/ 2535636 w 2535636"/>
              <a:gd name="connsiteY2" fmla="*/ 0 h 1128552"/>
              <a:gd name="connsiteX3" fmla="*/ 942521 w 2535636"/>
              <a:gd name="connsiteY3" fmla="*/ 1108674 h 1128552"/>
              <a:gd name="connsiteX4" fmla="*/ 0 w 2535636"/>
              <a:gd name="connsiteY4" fmla="*/ 1128552 h 1128552"/>
              <a:gd name="connsiteX0" fmla="*/ 0 w 2535636"/>
              <a:gd name="connsiteY0" fmla="*/ 1128552 h 1128552"/>
              <a:gd name="connsiteX1" fmla="*/ 0 w 2535636"/>
              <a:gd name="connsiteY1" fmla="*/ 9940 h 1128552"/>
              <a:gd name="connsiteX2" fmla="*/ 2535636 w 2535636"/>
              <a:gd name="connsiteY2" fmla="*/ 0 h 1128552"/>
              <a:gd name="connsiteX3" fmla="*/ 1031973 w 2535636"/>
              <a:gd name="connsiteY3" fmla="*/ 1108674 h 1128552"/>
              <a:gd name="connsiteX4" fmla="*/ 0 w 2535636"/>
              <a:gd name="connsiteY4" fmla="*/ 1128552 h 1128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5636" h="1128552">
                <a:moveTo>
                  <a:pt x="0" y="1128552"/>
                </a:moveTo>
                <a:lnTo>
                  <a:pt x="0" y="9940"/>
                </a:lnTo>
                <a:lnTo>
                  <a:pt x="2535636" y="0"/>
                </a:lnTo>
                <a:cubicBezTo>
                  <a:pt x="2535636" y="724578"/>
                  <a:pt x="1368393" y="1108674"/>
                  <a:pt x="1031973" y="1108674"/>
                </a:cubicBezTo>
                <a:lnTo>
                  <a:pt x="0" y="1128552"/>
                </a:lnTo>
                <a:close/>
              </a:path>
            </a:pathLst>
          </a:custGeom>
          <a:solidFill>
            <a:srgbClr val="1D4055"/>
          </a:solidFill>
          <a:ln w="6656" cap="flat">
            <a:noFill/>
            <a:prstDash val="solid"/>
            <a:miter/>
          </a:ln>
        </p:spPr>
        <p:txBody>
          <a:bodyPr rtlCol="0" anchor="ctr"/>
          <a:lstStyle/>
          <a:p>
            <a:endParaRPr lang="de-DE"/>
          </a:p>
        </p:txBody>
      </p:sp>
      <p:pic>
        <p:nvPicPr>
          <p:cNvPr id="6" name="Grafik 5">
            <a:extLst>
              <a:ext uri="{FF2B5EF4-FFF2-40B4-BE49-F238E27FC236}">
                <a16:creationId xmlns:a16="http://schemas.microsoft.com/office/drawing/2014/main" id="{014ED325-ACFA-4B4D-B06C-C0C9E8798A7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07073" y="390966"/>
            <a:ext cx="1958125" cy="504365"/>
          </a:xfrm>
          <a:prstGeom prst="rect">
            <a:avLst/>
          </a:prstGeom>
        </p:spPr>
      </p:pic>
    </p:spTree>
    <p:extLst>
      <p:ext uri="{BB962C8B-B14F-4D97-AF65-F5344CB8AC3E}">
        <p14:creationId xmlns:p14="http://schemas.microsoft.com/office/powerpoint/2010/main" val="3936581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platzhalter 10">
            <a:extLst>
              <a:ext uri="{FF2B5EF4-FFF2-40B4-BE49-F238E27FC236}">
                <a16:creationId xmlns:a16="http://schemas.microsoft.com/office/drawing/2014/main" id="{9C58D53F-FBCB-4798-A979-2F743AB91AB0}"/>
              </a:ext>
            </a:extLst>
          </p:cNvPr>
          <p:cNvSpPr>
            <a:spLocks noGrp="1"/>
          </p:cNvSpPr>
          <p:nvPr>
            <p:ph type="body" idx="1"/>
          </p:nvPr>
        </p:nvSpPr>
        <p:spPr>
          <a:xfrm>
            <a:off x="695326" y="1699591"/>
            <a:ext cx="10770306" cy="4633355"/>
          </a:xfrm>
          <a:prstGeom prst="rect">
            <a:avLst/>
          </a:prstGeo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Textfeld 9">
            <a:extLst>
              <a:ext uri="{FF2B5EF4-FFF2-40B4-BE49-F238E27FC236}">
                <a16:creationId xmlns:a16="http://schemas.microsoft.com/office/drawing/2014/main" id="{C612EB24-EF95-418D-9173-96D95A35B821}"/>
              </a:ext>
            </a:extLst>
          </p:cNvPr>
          <p:cNvSpPr txBox="1"/>
          <p:nvPr userDrawn="1"/>
        </p:nvSpPr>
        <p:spPr>
          <a:xfrm>
            <a:off x="288758" y="6475836"/>
            <a:ext cx="2330245" cy="246221"/>
          </a:xfrm>
          <a:prstGeom prst="rect">
            <a:avLst/>
          </a:prstGeom>
          <a:noFill/>
        </p:spPr>
        <p:txBody>
          <a:bodyPr wrap="square" rtlCol="0">
            <a:spAutoFit/>
          </a:bodyPr>
          <a:lstStyle/>
          <a:p>
            <a:r>
              <a:rPr lang="de-DE" sz="1000" dirty="0">
                <a:latin typeface="Arial" panose="020B0604020202020204" pitchFamily="34" charset="0"/>
                <a:cs typeface="Arial" panose="020B0604020202020204" pitchFamily="34" charset="0"/>
              </a:rPr>
              <a:t>© </a:t>
            </a:r>
            <a:r>
              <a:rPr lang="de-DE" sz="1000" dirty="0" err="1">
                <a:latin typeface="Arial" panose="020B0604020202020204" pitchFamily="34" charset="0"/>
                <a:cs typeface="Arial" panose="020B0604020202020204" pitchFamily="34" charset="0"/>
              </a:rPr>
              <a:t>Social</a:t>
            </a:r>
            <a:r>
              <a:rPr lang="de-DE" sz="1000" dirty="0">
                <a:latin typeface="Arial" panose="020B0604020202020204" pitchFamily="34" charset="0"/>
                <a:cs typeface="Arial" panose="020B0604020202020204" pitchFamily="34" charset="0"/>
              </a:rPr>
              <a:t> CRM Research Center e.V.</a:t>
            </a:r>
          </a:p>
        </p:txBody>
      </p:sp>
      <p:sp>
        <p:nvSpPr>
          <p:cNvPr id="11" name="Foliennummernplatzhalter 5">
            <a:extLst>
              <a:ext uri="{FF2B5EF4-FFF2-40B4-BE49-F238E27FC236}">
                <a16:creationId xmlns:a16="http://schemas.microsoft.com/office/drawing/2014/main" id="{967D26EC-A31E-417A-9606-FA7D8195981D}"/>
              </a:ext>
            </a:extLst>
          </p:cNvPr>
          <p:cNvSpPr>
            <a:spLocks noGrp="1"/>
          </p:cNvSpPr>
          <p:nvPr>
            <p:ph type="sldNum" sz="quarter" idx="4"/>
          </p:nvPr>
        </p:nvSpPr>
        <p:spPr>
          <a:xfrm>
            <a:off x="9970994" y="6466261"/>
            <a:ext cx="1494638" cy="365125"/>
          </a:xfrm>
          <a:prstGeom prst="rect">
            <a:avLst/>
          </a:prstGeom>
        </p:spPr>
        <p:txBody>
          <a:bodyPr vert="horz" lIns="91440" tIns="45720" rIns="91440" bIns="45720" rtlCol="0" anchor="ctr"/>
          <a:lstStyle>
            <a:lvl1pPr algn="r">
              <a:defRPr sz="1000">
                <a:solidFill>
                  <a:schemeClr val="tx1"/>
                </a:solidFill>
                <a:latin typeface="Arial" panose="020B0604020202020204" pitchFamily="34" charset="0"/>
                <a:cs typeface="Arial" panose="020B0604020202020204" pitchFamily="34" charset="0"/>
              </a:defRPr>
            </a:lvl1pPr>
          </a:lstStyle>
          <a:p>
            <a:fld id="{CBE64984-5C35-4919-BB57-1E6BE21DB25B}" type="slidenum">
              <a:rPr lang="de-DE" smtClean="0"/>
              <a:pPr/>
              <a:t>‹#›</a:t>
            </a:fld>
            <a:endParaRPr lang="de-DE" dirty="0"/>
          </a:p>
        </p:txBody>
      </p:sp>
      <p:sp>
        <p:nvSpPr>
          <p:cNvPr id="15" name="Titelplatzhalter 1">
            <a:extLst>
              <a:ext uri="{FF2B5EF4-FFF2-40B4-BE49-F238E27FC236}">
                <a16:creationId xmlns:a16="http://schemas.microsoft.com/office/drawing/2014/main" id="{233EF36D-5B95-46F0-8014-E898C90B5B36}"/>
              </a:ext>
            </a:extLst>
          </p:cNvPr>
          <p:cNvSpPr>
            <a:spLocks noGrp="1"/>
          </p:cNvSpPr>
          <p:nvPr>
            <p:ph type="title"/>
          </p:nvPr>
        </p:nvSpPr>
        <p:spPr>
          <a:xfrm>
            <a:off x="669234" y="240713"/>
            <a:ext cx="10515600" cy="1325563"/>
          </a:xfrm>
          <a:prstGeom prst="rect">
            <a:avLst/>
          </a:prstGeom>
        </p:spPr>
        <p:txBody>
          <a:bodyPr vert="horz" lIns="91440" tIns="45720" rIns="91440" bIns="45720" rtlCol="0" anchor="ctr">
            <a:normAutofit/>
          </a:bodyPr>
          <a:lstStyle/>
          <a:p>
            <a:r>
              <a:rPr lang="de-DE" dirty="0"/>
              <a:t>MASTERTITELFORMAT BEARBEITEN</a:t>
            </a:r>
          </a:p>
        </p:txBody>
      </p:sp>
    </p:spTree>
    <p:extLst>
      <p:ext uri="{BB962C8B-B14F-4D97-AF65-F5344CB8AC3E}">
        <p14:creationId xmlns:p14="http://schemas.microsoft.com/office/powerpoint/2010/main" val="3025175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8" r:id="rId4"/>
    <p:sldLayoutId id="2147483656" r:id="rId5"/>
    <p:sldLayoutId id="2147483652" r:id="rId6"/>
    <p:sldLayoutId id="2147483661" r:id="rId7"/>
    <p:sldLayoutId id="2147483660" r:id="rId8"/>
    <p:sldLayoutId id="2147483662" r:id="rId9"/>
    <p:sldLayoutId id="2147483663" r:id="rId10"/>
    <p:sldLayoutId id="2147483664" r:id="rId11"/>
    <p:sldLayoutId id="2147483665" r:id="rId12"/>
    <p:sldLayoutId id="2147483658" r:id="rId13"/>
    <p:sldLayoutId id="2147483653" r:id="rId14"/>
    <p:sldLayoutId id="2147483666" r:id="rId15"/>
    <p:sldLayoutId id="2147483667" r:id="rId16"/>
    <p:sldLayoutId id="2147483659" r:id="rId17"/>
    <p:sldLayoutId id="2147483657" r:id="rId18"/>
    <p:sldLayoutId id="2147483654" r:id="rId19"/>
    <p:sldLayoutId id="2147483655" r:id="rId20"/>
  </p:sldLayoutIdLst>
  <p:hf sldNum="0" hdr="0" dt="0"/>
  <p:txStyles>
    <p:titleStyle>
      <a:lvl1pPr algn="l" defTabSz="914400" rtl="0" eaLnBrk="1" latinLnBrk="0" hangingPunct="1">
        <a:lnSpc>
          <a:spcPct val="90000"/>
        </a:lnSpc>
        <a:spcBef>
          <a:spcPct val="0"/>
        </a:spcBef>
        <a:buNone/>
        <a:defRPr sz="2800" b="0" i="0" kern="1200">
          <a:solidFill>
            <a:srgbClr val="004F72"/>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6F0C2F-31EA-4A41-A455-7E09B4895A1E}"/>
              </a:ext>
            </a:extLst>
          </p:cNvPr>
          <p:cNvSpPr>
            <a:spLocks noGrp="1"/>
          </p:cNvSpPr>
          <p:nvPr>
            <p:ph type="title"/>
          </p:nvPr>
        </p:nvSpPr>
        <p:spPr>
          <a:xfrm>
            <a:off x="3362960" y="1200244"/>
            <a:ext cx="8383603" cy="1562535"/>
          </a:xfrm>
        </p:spPr>
        <p:txBody>
          <a:bodyPr/>
          <a:lstStyle/>
          <a:p>
            <a:r>
              <a:rPr lang="de-DE" dirty="0"/>
              <a:t>KA220-VET</a:t>
            </a:r>
          </a:p>
        </p:txBody>
      </p:sp>
      <p:sp>
        <p:nvSpPr>
          <p:cNvPr id="3" name="Textplatzhalter 2">
            <a:extLst>
              <a:ext uri="{FF2B5EF4-FFF2-40B4-BE49-F238E27FC236}">
                <a16:creationId xmlns:a16="http://schemas.microsoft.com/office/drawing/2014/main" id="{FC02832C-4012-40CB-91F0-DBF487CFB8EA}"/>
              </a:ext>
            </a:extLst>
          </p:cNvPr>
          <p:cNvSpPr>
            <a:spLocks noGrp="1"/>
          </p:cNvSpPr>
          <p:nvPr>
            <p:ph type="body" sz="quarter" idx="10"/>
          </p:nvPr>
        </p:nvSpPr>
        <p:spPr>
          <a:xfrm>
            <a:off x="3362960" y="2935263"/>
            <a:ext cx="8383604" cy="913036"/>
          </a:xfrm>
        </p:spPr>
        <p:txBody>
          <a:bodyPr/>
          <a:lstStyle/>
          <a:p>
            <a:pPr>
              <a:lnSpc>
                <a:spcPct val="130000"/>
              </a:lnSpc>
            </a:pPr>
            <a:r>
              <a:rPr lang="en-US" dirty="0"/>
              <a:t>Improving the efficiency and attractiveness of vocational education/training of electricians</a:t>
            </a:r>
            <a:endParaRPr lang="de-DE" dirty="0"/>
          </a:p>
        </p:txBody>
      </p:sp>
      <p:sp>
        <p:nvSpPr>
          <p:cNvPr id="4" name="Textplatzhalter 3">
            <a:extLst>
              <a:ext uri="{FF2B5EF4-FFF2-40B4-BE49-F238E27FC236}">
                <a16:creationId xmlns:a16="http://schemas.microsoft.com/office/drawing/2014/main" id="{F604CBEE-CF95-4995-AA6F-71B86504539C}"/>
              </a:ext>
            </a:extLst>
          </p:cNvPr>
          <p:cNvSpPr>
            <a:spLocks noGrp="1"/>
          </p:cNvSpPr>
          <p:nvPr>
            <p:ph type="body" sz="quarter" idx="11"/>
          </p:nvPr>
        </p:nvSpPr>
        <p:spPr/>
        <p:txBody>
          <a:bodyPr/>
          <a:lstStyle/>
          <a:p>
            <a:pPr marL="0" indent="0">
              <a:buNone/>
            </a:pPr>
            <a:r>
              <a:rPr lang="de-DE" dirty="0"/>
              <a:t>Dr. Gunnar Hempel</a:t>
            </a:r>
          </a:p>
        </p:txBody>
      </p:sp>
    </p:spTree>
    <p:extLst>
      <p:ext uri="{BB962C8B-B14F-4D97-AF65-F5344CB8AC3E}">
        <p14:creationId xmlns:p14="http://schemas.microsoft.com/office/powerpoint/2010/main" val="1504877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EAA66B-4AAF-4A2A-947F-E95610BAB471}"/>
              </a:ext>
            </a:extLst>
          </p:cNvPr>
          <p:cNvSpPr>
            <a:spLocks noGrp="1"/>
          </p:cNvSpPr>
          <p:nvPr>
            <p:ph type="title"/>
          </p:nvPr>
        </p:nvSpPr>
        <p:spPr/>
        <p:txBody>
          <a:bodyPr/>
          <a:lstStyle/>
          <a:p>
            <a:r>
              <a:rPr lang="en-US" dirty="0"/>
              <a:t>Schedule kick-off meeting 2 / 2</a:t>
            </a:r>
            <a:endParaRPr lang="de-DE" dirty="0"/>
          </a:p>
        </p:txBody>
      </p:sp>
      <p:sp>
        <p:nvSpPr>
          <p:cNvPr id="3" name="Inhaltsplatzhalter 2">
            <a:extLst>
              <a:ext uri="{FF2B5EF4-FFF2-40B4-BE49-F238E27FC236}">
                <a16:creationId xmlns:a16="http://schemas.microsoft.com/office/drawing/2014/main" id="{E77D2F4B-150F-44B0-B466-C2354620765F}"/>
              </a:ext>
            </a:extLst>
          </p:cNvPr>
          <p:cNvSpPr>
            <a:spLocks noGrp="1"/>
          </p:cNvSpPr>
          <p:nvPr>
            <p:ph sz="quarter" idx="10"/>
          </p:nvPr>
        </p:nvSpPr>
        <p:spPr/>
        <p:txBody>
          <a:bodyPr/>
          <a:lstStyle/>
          <a:p>
            <a:pPr marL="0" indent="0">
              <a:buNone/>
            </a:pPr>
            <a:r>
              <a:rPr lang="en-US" dirty="0"/>
              <a:t> </a:t>
            </a:r>
            <a:endParaRPr lang="de-DE" dirty="0"/>
          </a:p>
          <a:p>
            <a:r>
              <a:rPr lang="de-DE" dirty="0" err="1"/>
              <a:t>Approval</a:t>
            </a:r>
            <a:r>
              <a:rPr lang="de-DE" dirty="0"/>
              <a:t> </a:t>
            </a:r>
            <a:r>
              <a:rPr lang="de-DE" dirty="0" err="1"/>
              <a:t>of</a:t>
            </a:r>
            <a:r>
              <a:rPr lang="de-DE" dirty="0"/>
              <a:t> </a:t>
            </a:r>
            <a:r>
              <a:rPr lang="de-DE" dirty="0" err="1"/>
              <a:t>the</a:t>
            </a:r>
            <a:r>
              <a:rPr lang="de-DE" dirty="0"/>
              <a:t> </a:t>
            </a:r>
            <a:r>
              <a:rPr lang="de-DE" dirty="0" err="1"/>
              <a:t>partner</a:t>
            </a:r>
            <a:r>
              <a:rPr lang="de-DE" dirty="0"/>
              <a:t> </a:t>
            </a:r>
            <a:r>
              <a:rPr lang="de-DE" dirty="0" err="1"/>
              <a:t>agreement</a:t>
            </a:r>
            <a:r>
              <a:rPr lang="de-DE" dirty="0"/>
              <a:t> (SCRC 0,5 h)</a:t>
            </a:r>
          </a:p>
          <a:p>
            <a:r>
              <a:rPr lang="de-DE" dirty="0" err="1"/>
              <a:t>Approval</a:t>
            </a:r>
            <a:r>
              <a:rPr lang="de-DE" dirty="0"/>
              <a:t> </a:t>
            </a:r>
            <a:r>
              <a:rPr lang="de-DE" dirty="0" err="1"/>
              <a:t>of</a:t>
            </a:r>
            <a:r>
              <a:rPr lang="de-DE" dirty="0"/>
              <a:t> </a:t>
            </a:r>
            <a:r>
              <a:rPr lang="de-DE" dirty="0" err="1"/>
              <a:t>the</a:t>
            </a:r>
            <a:r>
              <a:rPr lang="de-DE" dirty="0"/>
              <a:t> </a:t>
            </a:r>
            <a:r>
              <a:rPr lang="de-DE" dirty="0" err="1"/>
              <a:t>communication</a:t>
            </a:r>
            <a:r>
              <a:rPr lang="de-DE" dirty="0"/>
              <a:t> plan (</a:t>
            </a:r>
            <a:r>
              <a:rPr lang="de-DE" dirty="0" err="1"/>
              <a:t>iTStudy</a:t>
            </a:r>
            <a:r>
              <a:rPr lang="de-DE" dirty="0"/>
              <a:t> </a:t>
            </a:r>
            <a:r>
              <a:rPr lang="de-DE" dirty="0" err="1"/>
              <a:t>Hungary</a:t>
            </a:r>
            <a:r>
              <a:rPr lang="de-DE" dirty="0"/>
              <a:t> 0,5 h)</a:t>
            </a:r>
          </a:p>
          <a:p>
            <a:r>
              <a:rPr lang="de-DE" dirty="0" err="1"/>
              <a:t>Approve</a:t>
            </a:r>
            <a:r>
              <a:rPr lang="de-DE" dirty="0"/>
              <a:t> </a:t>
            </a:r>
            <a:r>
              <a:rPr lang="de-DE" dirty="0" err="1"/>
              <a:t>budget</a:t>
            </a:r>
            <a:r>
              <a:rPr lang="de-DE" dirty="0"/>
              <a:t> </a:t>
            </a:r>
            <a:r>
              <a:rPr lang="de-DE" dirty="0" err="1"/>
              <a:t>management</a:t>
            </a:r>
            <a:r>
              <a:rPr lang="de-DE" dirty="0"/>
              <a:t> </a:t>
            </a:r>
            <a:r>
              <a:rPr lang="de-DE" dirty="0" err="1"/>
              <a:t>for</a:t>
            </a:r>
            <a:r>
              <a:rPr lang="de-DE" dirty="0"/>
              <a:t> </a:t>
            </a:r>
            <a:r>
              <a:rPr lang="de-DE" dirty="0" err="1"/>
              <a:t>each</a:t>
            </a:r>
            <a:r>
              <a:rPr lang="de-DE" dirty="0"/>
              <a:t> </a:t>
            </a:r>
            <a:r>
              <a:rPr lang="de-DE" dirty="0" err="1"/>
              <a:t>partner</a:t>
            </a:r>
            <a:r>
              <a:rPr lang="de-DE" dirty="0"/>
              <a:t> (all 0,5 h)</a:t>
            </a:r>
          </a:p>
          <a:p>
            <a:r>
              <a:rPr lang="de-DE" dirty="0" err="1"/>
              <a:t>Presentation</a:t>
            </a:r>
            <a:r>
              <a:rPr lang="de-DE" dirty="0"/>
              <a:t> </a:t>
            </a:r>
            <a:r>
              <a:rPr lang="de-DE" dirty="0" err="1"/>
              <a:t>of</a:t>
            </a:r>
            <a:r>
              <a:rPr lang="de-DE" dirty="0"/>
              <a:t> </a:t>
            </a:r>
            <a:r>
              <a:rPr lang="de-DE" dirty="0" err="1"/>
              <a:t>the</a:t>
            </a:r>
            <a:r>
              <a:rPr lang="de-DE" dirty="0"/>
              <a:t> Dissemination </a:t>
            </a:r>
            <a:r>
              <a:rPr lang="de-DE" dirty="0" err="1"/>
              <a:t>Strategy</a:t>
            </a:r>
            <a:r>
              <a:rPr lang="de-DE" dirty="0"/>
              <a:t> and Plan (APRC 0,5h)</a:t>
            </a:r>
          </a:p>
          <a:p>
            <a:r>
              <a:rPr lang="de-DE" dirty="0"/>
              <a:t>Evaluation </a:t>
            </a:r>
            <a:r>
              <a:rPr lang="de-DE" dirty="0" err="1"/>
              <a:t>the</a:t>
            </a:r>
            <a:r>
              <a:rPr lang="de-DE" dirty="0"/>
              <a:t> </a:t>
            </a:r>
            <a:r>
              <a:rPr lang="de-DE" dirty="0" err="1"/>
              <a:t>kick-off</a:t>
            </a:r>
            <a:r>
              <a:rPr lang="de-DE" dirty="0"/>
              <a:t> </a:t>
            </a:r>
            <a:r>
              <a:rPr lang="de-DE" dirty="0" err="1"/>
              <a:t>meeting</a:t>
            </a:r>
            <a:r>
              <a:rPr lang="de-DE" dirty="0"/>
              <a:t> </a:t>
            </a:r>
            <a:br>
              <a:rPr lang="de-DE" dirty="0"/>
            </a:br>
            <a:r>
              <a:rPr lang="de-DE" dirty="0"/>
              <a:t>(link </a:t>
            </a:r>
            <a:r>
              <a:rPr lang="de-DE" dirty="0" err="1"/>
              <a:t>for</a:t>
            </a:r>
            <a:r>
              <a:rPr lang="de-DE" dirty="0"/>
              <a:t> </a:t>
            </a:r>
            <a:r>
              <a:rPr lang="de-DE" dirty="0" err="1"/>
              <a:t>evaluation</a:t>
            </a:r>
            <a:r>
              <a:rPr lang="de-DE" dirty="0"/>
              <a:t> </a:t>
            </a:r>
            <a:r>
              <a:rPr lang="de-DE" dirty="0" err="1"/>
              <a:t>board</a:t>
            </a:r>
            <a:r>
              <a:rPr lang="de-DE" dirty="0"/>
              <a:t> in </a:t>
            </a:r>
            <a:r>
              <a:rPr lang="de-DE" dirty="0" err="1"/>
              <a:t>the</a:t>
            </a:r>
            <a:r>
              <a:rPr lang="de-DE" dirty="0"/>
              <a:t> end </a:t>
            </a:r>
            <a:r>
              <a:rPr lang="de-DE" dirty="0" err="1"/>
              <a:t>of</a:t>
            </a:r>
            <a:r>
              <a:rPr lang="de-DE" dirty="0"/>
              <a:t> </a:t>
            </a:r>
            <a:r>
              <a:rPr lang="de-DE" dirty="0" err="1"/>
              <a:t>the</a:t>
            </a:r>
            <a:r>
              <a:rPr lang="de-DE" dirty="0"/>
              <a:t> </a:t>
            </a:r>
            <a:r>
              <a:rPr lang="de-DE" dirty="0" err="1"/>
              <a:t>meeting</a:t>
            </a:r>
            <a:r>
              <a:rPr lang="de-DE" dirty="0"/>
              <a:t>)</a:t>
            </a:r>
          </a:p>
          <a:p>
            <a:endParaRPr lang="de-DE" dirty="0"/>
          </a:p>
        </p:txBody>
      </p:sp>
    </p:spTree>
    <p:extLst>
      <p:ext uri="{BB962C8B-B14F-4D97-AF65-F5344CB8AC3E}">
        <p14:creationId xmlns:p14="http://schemas.microsoft.com/office/powerpoint/2010/main" val="229182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49B63AE4-E7FA-41D1-B518-9C4B16B42DEB}"/>
              </a:ext>
            </a:extLst>
          </p:cNvPr>
          <p:cNvSpPr>
            <a:spLocks noGrp="1"/>
          </p:cNvSpPr>
          <p:nvPr>
            <p:ph type="body" sz="quarter" idx="17"/>
          </p:nvPr>
        </p:nvSpPr>
        <p:spPr/>
        <p:txBody>
          <a:bodyPr/>
          <a:lstStyle/>
          <a:p>
            <a:r>
              <a:rPr lang="de-DE" dirty="0"/>
              <a:t>Dr. Gunnar Hempel</a:t>
            </a:r>
          </a:p>
          <a:p>
            <a:r>
              <a:rPr lang="de-DE" dirty="0"/>
              <a:t>gunnar.hempel@scrc-leipzig.de</a:t>
            </a:r>
          </a:p>
        </p:txBody>
      </p:sp>
    </p:spTree>
    <p:extLst>
      <p:ext uri="{BB962C8B-B14F-4D97-AF65-F5344CB8AC3E}">
        <p14:creationId xmlns:p14="http://schemas.microsoft.com/office/powerpoint/2010/main" val="3551833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E974EA2D-EF23-49C5-97E6-D68B102E7E1F}"/>
              </a:ext>
            </a:extLst>
          </p:cNvPr>
          <p:cNvSpPr>
            <a:spLocks noGrp="1"/>
          </p:cNvSpPr>
          <p:nvPr>
            <p:ph type="body" sz="quarter" idx="10"/>
          </p:nvPr>
        </p:nvSpPr>
        <p:spPr/>
        <p:txBody>
          <a:bodyPr/>
          <a:lstStyle/>
          <a:p>
            <a:r>
              <a:rPr lang="de-DE" dirty="0"/>
              <a:t>REQIREMENTS FOR THE KICK-OFF </a:t>
            </a:r>
          </a:p>
        </p:txBody>
      </p:sp>
    </p:spTree>
    <p:extLst>
      <p:ext uri="{BB962C8B-B14F-4D97-AF65-F5344CB8AC3E}">
        <p14:creationId xmlns:p14="http://schemas.microsoft.com/office/powerpoint/2010/main" val="2102619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3671052-7DC7-4679-954E-57C7E88EF0C6}"/>
              </a:ext>
            </a:extLst>
          </p:cNvPr>
          <p:cNvSpPr>
            <a:spLocks noGrp="1"/>
          </p:cNvSpPr>
          <p:nvPr>
            <p:ph type="body" sz="quarter" idx="11"/>
          </p:nvPr>
        </p:nvSpPr>
        <p:spPr>
          <a:xfrm>
            <a:off x="4127854" y="1686377"/>
            <a:ext cx="5665177" cy="3911710"/>
          </a:xfrm>
        </p:spPr>
        <p:txBody>
          <a:bodyPr/>
          <a:lstStyle/>
          <a:p>
            <a:r>
              <a:rPr lang="de-DE" dirty="0" err="1"/>
              <a:t>conditions</a:t>
            </a:r>
            <a:r>
              <a:rPr lang="de-DE" dirty="0"/>
              <a:t> </a:t>
            </a:r>
            <a:r>
              <a:rPr lang="de-DE" dirty="0" err="1"/>
              <a:t>for</a:t>
            </a:r>
            <a:r>
              <a:rPr lang="de-DE" dirty="0"/>
              <a:t> </a:t>
            </a:r>
            <a:r>
              <a:rPr lang="de-DE" dirty="0" err="1"/>
              <a:t>kick-off</a:t>
            </a:r>
            <a:r>
              <a:rPr lang="de-DE" dirty="0"/>
              <a:t> </a:t>
            </a:r>
            <a:r>
              <a:rPr lang="de-DE" dirty="0" err="1"/>
              <a:t>meeting</a:t>
            </a:r>
            <a:r>
              <a:rPr lang="de-DE" dirty="0"/>
              <a:t> </a:t>
            </a:r>
          </a:p>
          <a:p>
            <a:r>
              <a:rPr lang="en-US" dirty="0"/>
              <a:t>project - time schedule </a:t>
            </a:r>
          </a:p>
          <a:p>
            <a:r>
              <a:rPr lang="en-US" dirty="0"/>
              <a:t>changes in activities and tasks</a:t>
            </a:r>
          </a:p>
          <a:p>
            <a:r>
              <a:rPr lang="en-US" dirty="0"/>
              <a:t>preparation for kick-off meeting</a:t>
            </a:r>
          </a:p>
          <a:p>
            <a:r>
              <a:rPr lang="en-US" dirty="0"/>
              <a:t>schedule kick-off meeting</a:t>
            </a:r>
          </a:p>
          <a:p>
            <a:endParaRPr lang="de-DE" dirty="0"/>
          </a:p>
        </p:txBody>
      </p:sp>
    </p:spTree>
    <p:extLst>
      <p:ext uri="{BB962C8B-B14F-4D97-AF65-F5344CB8AC3E}">
        <p14:creationId xmlns:p14="http://schemas.microsoft.com/office/powerpoint/2010/main" val="2439399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A73F41-C882-463D-B5B7-12718DA009B8}"/>
              </a:ext>
            </a:extLst>
          </p:cNvPr>
          <p:cNvSpPr>
            <a:spLocks noGrp="1"/>
          </p:cNvSpPr>
          <p:nvPr>
            <p:ph type="title"/>
          </p:nvPr>
        </p:nvSpPr>
        <p:spPr/>
        <p:txBody>
          <a:bodyPr/>
          <a:lstStyle/>
          <a:p>
            <a:r>
              <a:rPr lang="de-DE" dirty="0" err="1"/>
              <a:t>conditions</a:t>
            </a:r>
            <a:r>
              <a:rPr lang="de-DE" dirty="0"/>
              <a:t> </a:t>
            </a:r>
            <a:r>
              <a:rPr lang="de-DE" dirty="0" err="1"/>
              <a:t>for</a:t>
            </a:r>
            <a:r>
              <a:rPr lang="de-DE" dirty="0"/>
              <a:t> </a:t>
            </a:r>
            <a:r>
              <a:rPr lang="de-DE" dirty="0" err="1"/>
              <a:t>kick-off</a:t>
            </a:r>
            <a:r>
              <a:rPr lang="de-DE" dirty="0"/>
              <a:t> </a:t>
            </a:r>
            <a:r>
              <a:rPr lang="de-DE" dirty="0" err="1"/>
              <a:t>meeting</a:t>
            </a:r>
            <a:br>
              <a:rPr lang="de-DE" dirty="0"/>
            </a:br>
            <a:br>
              <a:rPr lang="de-DE" dirty="0"/>
            </a:br>
            <a:endParaRPr lang="de-DE" dirty="0"/>
          </a:p>
        </p:txBody>
      </p:sp>
      <p:sp>
        <p:nvSpPr>
          <p:cNvPr id="3" name="Textplatzhalter 2">
            <a:extLst>
              <a:ext uri="{FF2B5EF4-FFF2-40B4-BE49-F238E27FC236}">
                <a16:creationId xmlns:a16="http://schemas.microsoft.com/office/drawing/2014/main" id="{A6BBB406-9129-46E5-B54F-C0969FA18E47}"/>
              </a:ext>
            </a:extLst>
          </p:cNvPr>
          <p:cNvSpPr>
            <a:spLocks noGrp="1"/>
          </p:cNvSpPr>
          <p:nvPr>
            <p:ph type="body" sz="quarter" idx="4294967295"/>
          </p:nvPr>
        </p:nvSpPr>
        <p:spPr>
          <a:xfrm>
            <a:off x="4978400" y="1363579"/>
            <a:ext cx="6754261" cy="4734026"/>
          </a:xfrm>
        </p:spPr>
        <p:txBody>
          <a:bodyPr/>
          <a:lstStyle/>
          <a:p>
            <a:r>
              <a:rPr lang="en-US" dirty="0">
                <a:solidFill>
                  <a:schemeClr val="tx1">
                    <a:lumMod val="75000"/>
                    <a:lumOff val="25000"/>
                  </a:schemeClr>
                </a:solidFill>
              </a:rPr>
              <a:t>Find a date: </a:t>
            </a:r>
            <a:r>
              <a:rPr lang="en-US" dirty="0">
                <a:solidFill>
                  <a:schemeClr val="accent2"/>
                </a:solidFill>
              </a:rPr>
              <a:t>2. week of march (doodle–link)</a:t>
            </a:r>
          </a:p>
          <a:p>
            <a:r>
              <a:rPr lang="en-US" dirty="0">
                <a:solidFill>
                  <a:schemeClr val="tx1">
                    <a:lumMod val="75000"/>
                    <a:lumOff val="25000"/>
                  </a:schemeClr>
                </a:solidFill>
              </a:rPr>
              <a:t>The meeting will take place online! </a:t>
            </a:r>
          </a:p>
          <a:p>
            <a:r>
              <a:rPr lang="en-US" dirty="0">
                <a:solidFill>
                  <a:schemeClr val="tx1">
                    <a:lumMod val="75000"/>
                    <a:lumOff val="25000"/>
                  </a:schemeClr>
                </a:solidFill>
              </a:rPr>
              <a:t>We will send an TEAMS-link for the virtual event Est. 9am </a:t>
            </a:r>
            <a:r>
              <a:rPr lang="en-US">
                <a:solidFill>
                  <a:schemeClr val="tx1">
                    <a:lumMod val="75000"/>
                    <a:lumOff val="25000"/>
                  </a:schemeClr>
                </a:solidFill>
              </a:rPr>
              <a:t>– 5pm </a:t>
            </a:r>
            <a:r>
              <a:rPr lang="en-US" dirty="0">
                <a:solidFill>
                  <a:schemeClr val="tx1">
                    <a:lumMod val="75000"/>
                    <a:lumOff val="25000"/>
                  </a:schemeClr>
                </a:solidFill>
              </a:rPr>
              <a:t>(CET) </a:t>
            </a:r>
          </a:p>
          <a:p>
            <a:r>
              <a:rPr lang="en-US" dirty="0">
                <a:solidFill>
                  <a:schemeClr val="tx1">
                    <a:lumMod val="75000"/>
                    <a:lumOff val="25000"/>
                  </a:schemeClr>
                </a:solidFill>
              </a:rPr>
              <a:t>up to 60% of the costs incurred for the cost types "Transnational Project Meetings“ can be transferred for other cost types under which virtual activities take place (with the exception of the cost types "Project management and implementation" and "Exceptional costs")</a:t>
            </a:r>
          </a:p>
          <a:p>
            <a:r>
              <a:rPr lang="en-US" dirty="0">
                <a:solidFill>
                  <a:schemeClr val="tx1">
                    <a:lumMod val="75000"/>
                    <a:lumOff val="25000"/>
                  </a:schemeClr>
                </a:solidFill>
              </a:rPr>
              <a:t>Virtual "transnational project meetings" are not eligible for financial support. Costs incurred are to be financed through the budget category "Project management and implementation".</a:t>
            </a: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1033679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A73F41-C882-463D-B5B7-12718DA009B8}"/>
              </a:ext>
            </a:extLst>
          </p:cNvPr>
          <p:cNvSpPr>
            <a:spLocks noGrp="1"/>
          </p:cNvSpPr>
          <p:nvPr>
            <p:ph type="title"/>
          </p:nvPr>
        </p:nvSpPr>
        <p:spPr>
          <a:xfrm>
            <a:off x="650241" y="4056329"/>
            <a:ext cx="3901438" cy="2041276"/>
          </a:xfrm>
        </p:spPr>
        <p:txBody>
          <a:bodyPr/>
          <a:lstStyle/>
          <a:p>
            <a:r>
              <a:rPr lang="en-US" dirty="0"/>
              <a:t>project -</a:t>
            </a:r>
            <a:br>
              <a:rPr lang="en-US" dirty="0"/>
            </a:br>
            <a:r>
              <a:rPr lang="en-US" dirty="0"/>
              <a:t>time schedule </a:t>
            </a:r>
            <a:br>
              <a:rPr lang="en-US" dirty="0"/>
            </a:br>
            <a:endParaRPr lang="de-DE" dirty="0"/>
          </a:p>
        </p:txBody>
      </p:sp>
      <p:sp>
        <p:nvSpPr>
          <p:cNvPr id="3" name="Textplatzhalter 2">
            <a:extLst>
              <a:ext uri="{FF2B5EF4-FFF2-40B4-BE49-F238E27FC236}">
                <a16:creationId xmlns:a16="http://schemas.microsoft.com/office/drawing/2014/main" id="{A6BBB406-9129-46E5-B54F-C0969FA18E47}"/>
              </a:ext>
            </a:extLst>
          </p:cNvPr>
          <p:cNvSpPr>
            <a:spLocks noGrp="1"/>
          </p:cNvSpPr>
          <p:nvPr>
            <p:ph type="body" sz="quarter" idx="4294967295"/>
          </p:nvPr>
        </p:nvSpPr>
        <p:spPr>
          <a:xfrm>
            <a:off x="5094514" y="1363579"/>
            <a:ext cx="6638148" cy="4734026"/>
          </a:xfrm>
        </p:spPr>
        <p:txBody>
          <a:bodyPr/>
          <a:lstStyle/>
          <a:p>
            <a:r>
              <a:rPr lang="en-US" dirty="0">
                <a:solidFill>
                  <a:schemeClr val="tx1">
                    <a:lumMod val="75000"/>
                    <a:lumOff val="25000"/>
                  </a:schemeClr>
                </a:solidFill>
              </a:rPr>
              <a:t>Project duration: 	01-11-2021 until 31-10-2023</a:t>
            </a:r>
          </a:p>
          <a:p>
            <a:endParaRPr lang="en-US" dirty="0">
              <a:solidFill>
                <a:schemeClr val="tx1">
                  <a:lumMod val="75000"/>
                  <a:lumOff val="25000"/>
                </a:schemeClr>
              </a:solidFill>
            </a:endParaRPr>
          </a:p>
          <a:p>
            <a:r>
              <a:rPr lang="en-US" dirty="0">
                <a:solidFill>
                  <a:schemeClr val="tx1">
                    <a:lumMod val="75000"/>
                    <a:lumOff val="25000"/>
                  </a:schemeClr>
                </a:solidFill>
              </a:rPr>
              <a:t>Kick-off-meeting: 	beginning of march 2022</a:t>
            </a:r>
          </a:p>
          <a:p>
            <a:endParaRPr lang="en-US" dirty="0">
              <a:solidFill>
                <a:schemeClr val="tx1">
                  <a:lumMod val="75000"/>
                  <a:lumOff val="25000"/>
                </a:schemeClr>
              </a:solidFill>
            </a:endParaRPr>
          </a:p>
          <a:p>
            <a:r>
              <a:rPr lang="en-US" dirty="0">
                <a:solidFill>
                  <a:schemeClr val="tx1">
                    <a:lumMod val="75000"/>
                    <a:lumOff val="25000"/>
                  </a:schemeClr>
                </a:solidFill>
              </a:rPr>
              <a:t>Progress report: 	30-11-2022</a:t>
            </a:r>
          </a:p>
          <a:p>
            <a:r>
              <a:rPr lang="en-US" dirty="0">
                <a:solidFill>
                  <a:schemeClr val="tx1">
                    <a:lumMod val="75000"/>
                    <a:lumOff val="25000"/>
                  </a:schemeClr>
                </a:solidFill>
              </a:rPr>
              <a:t>Final report:	       	31-10-2023  </a:t>
            </a:r>
          </a:p>
          <a:p>
            <a:endParaRPr lang="en-US" dirty="0">
              <a:solidFill>
                <a:schemeClr val="tx1">
                  <a:lumMod val="75000"/>
                  <a:lumOff val="25000"/>
                </a:schemeClr>
              </a:solidFill>
            </a:endParaRPr>
          </a:p>
          <a:p>
            <a:endParaRPr lang="en-US" dirty="0">
              <a:solidFill>
                <a:schemeClr val="tx1">
                  <a:lumMod val="75000"/>
                  <a:lumOff val="25000"/>
                </a:schemeClr>
              </a:solidFill>
            </a:endParaRPr>
          </a:p>
          <a:p>
            <a:r>
              <a:rPr lang="en-US" dirty="0">
                <a:solidFill>
                  <a:schemeClr val="tx1">
                    <a:lumMod val="75000"/>
                    <a:lumOff val="25000"/>
                  </a:schemeClr>
                </a:solidFill>
              </a:rPr>
              <a:t>Details of the project time table and activities coming with the kick-off meeting</a:t>
            </a:r>
          </a:p>
          <a:p>
            <a:endParaRPr lang="en-US" dirty="0">
              <a:solidFill>
                <a:schemeClr val="tx1">
                  <a:lumMod val="75000"/>
                  <a:lumOff val="25000"/>
                </a:schemeClr>
              </a:solidFill>
            </a:endParaRPr>
          </a:p>
        </p:txBody>
      </p:sp>
    </p:spTree>
    <p:extLst>
      <p:ext uri="{BB962C8B-B14F-4D97-AF65-F5344CB8AC3E}">
        <p14:creationId xmlns:p14="http://schemas.microsoft.com/office/powerpoint/2010/main" val="3465737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A73F41-C882-463D-B5B7-12718DA009B8}"/>
              </a:ext>
            </a:extLst>
          </p:cNvPr>
          <p:cNvSpPr>
            <a:spLocks noGrp="1"/>
          </p:cNvSpPr>
          <p:nvPr>
            <p:ph type="title"/>
          </p:nvPr>
        </p:nvSpPr>
        <p:spPr/>
        <p:txBody>
          <a:bodyPr/>
          <a:lstStyle/>
          <a:p>
            <a:r>
              <a:rPr lang="en-US" dirty="0"/>
              <a:t>changes in activities and tasks</a:t>
            </a:r>
            <a:br>
              <a:rPr lang="en-US" dirty="0"/>
            </a:br>
            <a:endParaRPr lang="de-DE" dirty="0"/>
          </a:p>
        </p:txBody>
      </p:sp>
      <p:sp>
        <p:nvSpPr>
          <p:cNvPr id="3" name="Textplatzhalter 2">
            <a:extLst>
              <a:ext uri="{FF2B5EF4-FFF2-40B4-BE49-F238E27FC236}">
                <a16:creationId xmlns:a16="http://schemas.microsoft.com/office/drawing/2014/main" id="{A6BBB406-9129-46E5-B54F-C0969FA18E47}"/>
              </a:ext>
            </a:extLst>
          </p:cNvPr>
          <p:cNvSpPr>
            <a:spLocks noGrp="1"/>
          </p:cNvSpPr>
          <p:nvPr>
            <p:ph type="body" sz="quarter" idx="4294967295"/>
          </p:nvPr>
        </p:nvSpPr>
        <p:spPr>
          <a:xfrm>
            <a:off x="4978400" y="1363579"/>
            <a:ext cx="6754261" cy="4734026"/>
          </a:xfrm>
        </p:spPr>
        <p:txBody>
          <a:bodyPr/>
          <a:lstStyle/>
          <a:p>
            <a:r>
              <a:rPr lang="en-US" dirty="0">
                <a:solidFill>
                  <a:schemeClr val="tx1">
                    <a:lumMod val="75000"/>
                    <a:lumOff val="25000"/>
                  </a:schemeClr>
                </a:solidFill>
              </a:rPr>
              <a:t>Results 1, 5, 6 are not funded (cancel)</a:t>
            </a:r>
          </a:p>
          <a:p>
            <a:r>
              <a:rPr lang="en-US" dirty="0">
                <a:solidFill>
                  <a:schemeClr val="tx1">
                    <a:lumMod val="75000"/>
                    <a:lumOff val="25000"/>
                  </a:schemeClr>
                </a:solidFill>
              </a:rPr>
              <a:t>Multiplier Events are not funded (cancel)</a:t>
            </a:r>
          </a:p>
          <a:p>
            <a:r>
              <a:rPr lang="en-US" dirty="0">
                <a:solidFill>
                  <a:schemeClr val="tx1">
                    <a:lumMod val="75000"/>
                    <a:lumOff val="25000"/>
                  </a:schemeClr>
                </a:solidFill>
              </a:rPr>
              <a:t>Project starts actually in march 2022! …and not 01-11-2021</a:t>
            </a:r>
          </a:p>
          <a:p>
            <a:endParaRPr lang="en-US" dirty="0">
              <a:solidFill>
                <a:schemeClr val="tx1">
                  <a:lumMod val="75000"/>
                  <a:lumOff val="25000"/>
                </a:schemeClr>
              </a:solidFill>
            </a:endParaRPr>
          </a:p>
          <a:p>
            <a:r>
              <a:rPr lang="en-US" dirty="0">
                <a:solidFill>
                  <a:schemeClr val="tx1">
                    <a:lumMod val="75000"/>
                    <a:lumOff val="25000"/>
                  </a:schemeClr>
                </a:solidFill>
              </a:rPr>
              <a:t>Funding: 	       135.116,00 €</a:t>
            </a:r>
          </a:p>
          <a:p>
            <a:endParaRPr lang="en-US" dirty="0">
              <a:solidFill>
                <a:schemeClr val="tx1">
                  <a:lumMod val="75000"/>
                  <a:lumOff val="25000"/>
                </a:schemeClr>
              </a:solidFill>
            </a:endParaRPr>
          </a:p>
          <a:p>
            <a:r>
              <a:rPr lang="en-US" dirty="0">
                <a:solidFill>
                  <a:schemeClr val="tx1">
                    <a:lumMod val="75000"/>
                    <a:lumOff val="25000"/>
                  </a:schemeClr>
                </a:solidFill>
              </a:rPr>
              <a:t>Budget for every partner by mail</a:t>
            </a:r>
          </a:p>
          <a:p>
            <a:endParaRPr lang="en-US" dirty="0">
              <a:solidFill>
                <a:schemeClr val="tx1">
                  <a:lumMod val="75000"/>
                  <a:lumOff val="25000"/>
                </a:schemeClr>
              </a:solidFill>
            </a:endParaRPr>
          </a:p>
        </p:txBody>
      </p:sp>
    </p:spTree>
    <p:extLst>
      <p:ext uri="{BB962C8B-B14F-4D97-AF65-F5344CB8AC3E}">
        <p14:creationId xmlns:p14="http://schemas.microsoft.com/office/powerpoint/2010/main" val="423881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418762-2A55-4D6E-90DF-B49285FC6BC3}"/>
              </a:ext>
            </a:extLst>
          </p:cNvPr>
          <p:cNvSpPr>
            <a:spLocks noGrp="1"/>
          </p:cNvSpPr>
          <p:nvPr>
            <p:ph type="title"/>
          </p:nvPr>
        </p:nvSpPr>
        <p:spPr/>
        <p:txBody>
          <a:bodyPr/>
          <a:lstStyle/>
          <a:p>
            <a:r>
              <a:rPr lang="en-US" dirty="0"/>
              <a:t>preparation for kick-off meeting 1 / 2 </a:t>
            </a:r>
            <a:endParaRPr lang="de-DE" dirty="0"/>
          </a:p>
        </p:txBody>
      </p:sp>
      <p:sp>
        <p:nvSpPr>
          <p:cNvPr id="3" name="Inhaltsplatzhalter 2">
            <a:extLst>
              <a:ext uri="{FF2B5EF4-FFF2-40B4-BE49-F238E27FC236}">
                <a16:creationId xmlns:a16="http://schemas.microsoft.com/office/drawing/2014/main" id="{97E55BD7-1A99-452B-A086-D75621BE5ADA}"/>
              </a:ext>
            </a:extLst>
          </p:cNvPr>
          <p:cNvSpPr>
            <a:spLocks noGrp="1"/>
          </p:cNvSpPr>
          <p:nvPr>
            <p:ph sz="quarter" idx="10"/>
          </p:nvPr>
        </p:nvSpPr>
        <p:spPr/>
        <p:txBody>
          <a:bodyPr/>
          <a:lstStyle/>
          <a:p>
            <a:pPr marL="0" indent="0">
              <a:buNone/>
            </a:pPr>
            <a:r>
              <a:rPr lang="en-US" b="1" dirty="0"/>
              <a:t>Preparation of the meeting agenda</a:t>
            </a:r>
          </a:p>
          <a:p>
            <a:r>
              <a:rPr lang="en-US" dirty="0"/>
              <a:t>Lead: SCRC</a:t>
            </a:r>
          </a:p>
          <a:p>
            <a:r>
              <a:rPr lang="en-US" dirty="0"/>
              <a:t>please send questions and open points in advance by mail</a:t>
            </a:r>
            <a:endParaRPr lang="en-US" b="1" dirty="0"/>
          </a:p>
          <a:p>
            <a:pPr marL="0" indent="0">
              <a:buNone/>
            </a:pPr>
            <a:endParaRPr lang="en-US" b="1" dirty="0"/>
          </a:p>
          <a:p>
            <a:pPr marL="0" indent="0">
              <a:buNone/>
            </a:pPr>
            <a:r>
              <a:rPr lang="en-US" b="1" dirty="0"/>
              <a:t>Presentation of each partner institution and their practices in relation to vocational education / training of electricians in the partner countries</a:t>
            </a:r>
          </a:p>
          <a:p>
            <a:r>
              <a:rPr lang="en-US" dirty="0"/>
              <a:t>please prepare a short presentation of your </a:t>
            </a:r>
            <a:r>
              <a:rPr lang="en-US" dirty="0" err="1"/>
              <a:t>organisation</a:t>
            </a:r>
            <a:r>
              <a:rPr lang="en-US" dirty="0"/>
              <a:t> in relation to the project theme (institutional focus, expectation, contact, experiences in this kind of projects)</a:t>
            </a:r>
          </a:p>
          <a:p>
            <a:r>
              <a:rPr lang="en-US" dirty="0"/>
              <a:t>Please include tasks of each partner in connection with the preparation of the first meeting</a:t>
            </a:r>
          </a:p>
          <a:p>
            <a:pPr marL="0" indent="0">
              <a:buNone/>
            </a:pPr>
            <a:endParaRPr lang="en-US" dirty="0"/>
          </a:p>
          <a:p>
            <a:endParaRPr lang="en-US" dirty="0"/>
          </a:p>
          <a:p>
            <a:endParaRPr lang="de-DE" dirty="0"/>
          </a:p>
        </p:txBody>
      </p:sp>
    </p:spTree>
    <p:extLst>
      <p:ext uri="{BB962C8B-B14F-4D97-AF65-F5344CB8AC3E}">
        <p14:creationId xmlns:p14="http://schemas.microsoft.com/office/powerpoint/2010/main" val="1566246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418762-2A55-4D6E-90DF-B49285FC6BC3}"/>
              </a:ext>
            </a:extLst>
          </p:cNvPr>
          <p:cNvSpPr>
            <a:spLocks noGrp="1"/>
          </p:cNvSpPr>
          <p:nvPr>
            <p:ph type="title"/>
          </p:nvPr>
        </p:nvSpPr>
        <p:spPr/>
        <p:txBody>
          <a:bodyPr/>
          <a:lstStyle/>
          <a:p>
            <a:r>
              <a:rPr lang="en-US" dirty="0"/>
              <a:t>preparation for kick-off meeting 2 / 2</a:t>
            </a:r>
            <a:endParaRPr lang="de-DE" dirty="0"/>
          </a:p>
        </p:txBody>
      </p:sp>
      <p:sp>
        <p:nvSpPr>
          <p:cNvPr id="3" name="Inhaltsplatzhalter 2">
            <a:extLst>
              <a:ext uri="{FF2B5EF4-FFF2-40B4-BE49-F238E27FC236}">
                <a16:creationId xmlns:a16="http://schemas.microsoft.com/office/drawing/2014/main" id="{97E55BD7-1A99-452B-A086-D75621BE5ADA}"/>
              </a:ext>
            </a:extLst>
          </p:cNvPr>
          <p:cNvSpPr>
            <a:spLocks noGrp="1"/>
          </p:cNvSpPr>
          <p:nvPr>
            <p:ph sz="quarter" idx="10"/>
          </p:nvPr>
        </p:nvSpPr>
        <p:spPr/>
        <p:txBody>
          <a:bodyPr/>
          <a:lstStyle/>
          <a:p>
            <a:pPr marL="0" indent="0">
              <a:buNone/>
            </a:pPr>
            <a:r>
              <a:rPr lang="en-US" b="1" dirty="0"/>
              <a:t>Presentation of the project activities and time table </a:t>
            </a:r>
          </a:p>
          <a:p>
            <a:r>
              <a:rPr lang="en-US" dirty="0"/>
              <a:t>project management plan will be presented by the coordinator</a:t>
            </a:r>
          </a:p>
          <a:p>
            <a:pPr marL="0" indent="0">
              <a:buNone/>
            </a:pPr>
            <a:endParaRPr lang="en-US" b="1" dirty="0"/>
          </a:p>
          <a:p>
            <a:pPr marL="0" indent="0">
              <a:buNone/>
            </a:pPr>
            <a:r>
              <a:rPr lang="en-US" b="1" dirty="0"/>
              <a:t>Creating team project management. Development and approval of a detailed project management plan</a:t>
            </a:r>
          </a:p>
          <a:p>
            <a:r>
              <a:rPr lang="en-US" dirty="0"/>
              <a:t>Determine the management team</a:t>
            </a:r>
          </a:p>
          <a:p>
            <a:pPr marL="0" indent="0">
              <a:buNone/>
            </a:pPr>
            <a:endParaRPr lang="en-US" dirty="0"/>
          </a:p>
          <a:p>
            <a:pPr marL="0" indent="0">
              <a:buNone/>
            </a:pPr>
            <a:r>
              <a:rPr lang="en-US" b="1" dirty="0"/>
              <a:t>Approval of the Agreement between the partner and the coordinator! </a:t>
            </a:r>
          </a:p>
          <a:p>
            <a:r>
              <a:rPr lang="en-US" dirty="0"/>
              <a:t>the coordinator will present a draft for bilateral signing</a:t>
            </a:r>
          </a:p>
          <a:p>
            <a:endParaRPr lang="en-US" dirty="0"/>
          </a:p>
          <a:p>
            <a:endParaRPr lang="en-US" dirty="0"/>
          </a:p>
          <a:p>
            <a:endParaRPr lang="de-DE" dirty="0"/>
          </a:p>
        </p:txBody>
      </p:sp>
    </p:spTree>
    <p:extLst>
      <p:ext uri="{BB962C8B-B14F-4D97-AF65-F5344CB8AC3E}">
        <p14:creationId xmlns:p14="http://schemas.microsoft.com/office/powerpoint/2010/main" val="3278438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EAA66B-4AAF-4A2A-947F-E95610BAB471}"/>
              </a:ext>
            </a:extLst>
          </p:cNvPr>
          <p:cNvSpPr>
            <a:spLocks noGrp="1"/>
          </p:cNvSpPr>
          <p:nvPr>
            <p:ph type="title"/>
          </p:nvPr>
        </p:nvSpPr>
        <p:spPr/>
        <p:txBody>
          <a:bodyPr/>
          <a:lstStyle/>
          <a:p>
            <a:r>
              <a:rPr lang="en-US" dirty="0"/>
              <a:t>Schedule kick-off meeting 1 / 2</a:t>
            </a:r>
            <a:endParaRPr lang="de-DE" dirty="0"/>
          </a:p>
        </p:txBody>
      </p:sp>
      <p:sp>
        <p:nvSpPr>
          <p:cNvPr id="3" name="Inhaltsplatzhalter 2">
            <a:extLst>
              <a:ext uri="{FF2B5EF4-FFF2-40B4-BE49-F238E27FC236}">
                <a16:creationId xmlns:a16="http://schemas.microsoft.com/office/drawing/2014/main" id="{E77D2F4B-150F-44B0-B466-C2354620765F}"/>
              </a:ext>
            </a:extLst>
          </p:cNvPr>
          <p:cNvSpPr>
            <a:spLocks noGrp="1"/>
          </p:cNvSpPr>
          <p:nvPr>
            <p:ph sz="quarter" idx="10"/>
          </p:nvPr>
        </p:nvSpPr>
        <p:spPr/>
        <p:txBody>
          <a:bodyPr/>
          <a:lstStyle/>
          <a:p>
            <a:r>
              <a:rPr lang="de-DE" dirty="0"/>
              <a:t>Partner </a:t>
            </a:r>
            <a:r>
              <a:rPr lang="de-DE" dirty="0" err="1"/>
              <a:t>presentation</a:t>
            </a:r>
            <a:r>
              <a:rPr lang="de-DE" dirty="0"/>
              <a:t> in </a:t>
            </a:r>
            <a:r>
              <a:rPr lang="de-DE" dirty="0" err="1"/>
              <a:t>german</a:t>
            </a:r>
            <a:r>
              <a:rPr lang="de-DE" dirty="0"/>
              <a:t> </a:t>
            </a:r>
            <a:r>
              <a:rPr lang="de-DE" dirty="0" err="1"/>
              <a:t>or</a:t>
            </a:r>
            <a:r>
              <a:rPr lang="de-DE" dirty="0"/>
              <a:t> </a:t>
            </a:r>
            <a:r>
              <a:rPr lang="de-DE" dirty="0" err="1"/>
              <a:t>english</a:t>
            </a:r>
            <a:r>
              <a:rPr lang="de-DE" dirty="0"/>
              <a:t> (all 1h) </a:t>
            </a:r>
          </a:p>
          <a:p>
            <a:r>
              <a:rPr lang="de-DE" dirty="0" err="1"/>
              <a:t>Introduction</a:t>
            </a:r>
            <a:r>
              <a:rPr lang="de-DE" dirty="0"/>
              <a:t> and </a:t>
            </a:r>
            <a:r>
              <a:rPr lang="de-DE" dirty="0" err="1"/>
              <a:t>discussion</a:t>
            </a:r>
            <a:r>
              <a:rPr lang="de-DE" dirty="0"/>
              <a:t> </a:t>
            </a:r>
            <a:r>
              <a:rPr lang="de-DE" dirty="0" err="1"/>
              <a:t>of</a:t>
            </a:r>
            <a:r>
              <a:rPr lang="de-DE" dirty="0"/>
              <a:t> </a:t>
            </a:r>
            <a:r>
              <a:rPr lang="de-DE" dirty="0" err="1"/>
              <a:t>the</a:t>
            </a:r>
            <a:r>
              <a:rPr lang="de-DE" dirty="0"/>
              <a:t> </a:t>
            </a:r>
            <a:r>
              <a:rPr lang="de-DE" dirty="0" err="1"/>
              <a:t>project</a:t>
            </a:r>
            <a:r>
              <a:rPr lang="de-DE" dirty="0"/>
              <a:t> </a:t>
            </a:r>
            <a:r>
              <a:rPr lang="de-DE" dirty="0" err="1"/>
              <a:t>management</a:t>
            </a:r>
            <a:r>
              <a:rPr lang="de-DE" dirty="0"/>
              <a:t> plan (SCRC 0,5 h)</a:t>
            </a:r>
            <a:endParaRPr lang="en-US" dirty="0"/>
          </a:p>
          <a:p>
            <a:pPr lvl="1"/>
            <a:r>
              <a:rPr lang="en-US" dirty="0"/>
              <a:t>Determine </a:t>
            </a:r>
            <a:r>
              <a:rPr lang="en-US" dirty="0" err="1"/>
              <a:t>responsibillity</a:t>
            </a:r>
            <a:r>
              <a:rPr lang="en-US" dirty="0"/>
              <a:t> for developing of the Project-website</a:t>
            </a:r>
            <a:endParaRPr lang="de-DE" dirty="0"/>
          </a:p>
          <a:p>
            <a:pPr lvl="1"/>
            <a:r>
              <a:rPr lang="de-DE" dirty="0" err="1"/>
              <a:t>Determining</a:t>
            </a:r>
            <a:r>
              <a:rPr lang="de-DE" dirty="0"/>
              <a:t> </a:t>
            </a:r>
            <a:r>
              <a:rPr lang="de-DE" dirty="0" err="1"/>
              <a:t>the</a:t>
            </a:r>
            <a:r>
              <a:rPr lang="de-DE" dirty="0"/>
              <a:t> </a:t>
            </a:r>
            <a:r>
              <a:rPr lang="de-DE" dirty="0" err="1"/>
              <a:t>conduct</a:t>
            </a:r>
            <a:r>
              <a:rPr lang="de-DE" dirty="0"/>
              <a:t> </a:t>
            </a:r>
            <a:r>
              <a:rPr lang="de-DE" dirty="0" err="1"/>
              <a:t>of</a:t>
            </a:r>
            <a:r>
              <a:rPr lang="de-DE" dirty="0"/>
              <a:t> </a:t>
            </a:r>
            <a:r>
              <a:rPr lang="de-DE" dirty="0" err="1"/>
              <a:t>the</a:t>
            </a:r>
            <a:r>
              <a:rPr lang="de-DE" dirty="0"/>
              <a:t> </a:t>
            </a:r>
            <a:r>
              <a:rPr lang="de-DE" dirty="0" err="1"/>
              <a:t>next</a:t>
            </a:r>
            <a:r>
              <a:rPr lang="de-DE" dirty="0"/>
              <a:t> </a:t>
            </a:r>
            <a:r>
              <a:rPr lang="de-DE" dirty="0" err="1"/>
              <a:t>project</a:t>
            </a:r>
            <a:r>
              <a:rPr lang="de-DE" dirty="0"/>
              <a:t> </a:t>
            </a:r>
            <a:r>
              <a:rPr lang="de-DE" dirty="0" err="1"/>
              <a:t>meeting</a:t>
            </a:r>
            <a:endParaRPr lang="de-DE" dirty="0"/>
          </a:p>
          <a:p>
            <a:pPr marL="457200" lvl="1" indent="0">
              <a:buNone/>
            </a:pPr>
            <a:endParaRPr lang="de-DE" dirty="0"/>
          </a:p>
          <a:p>
            <a:r>
              <a:rPr lang="de-DE" dirty="0" err="1"/>
              <a:t>Presentation</a:t>
            </a:r>
            <a:r>
              <a:rPr lang="de-DE" dirty="0"/>
              <a:t> </a:t>
            </a:r>
            <a:r>
              <a:rPr lang="de-DE" dirty="0" err="1"/>
              <a:t>of</a:t>
            </a:r>
            <a:r>
              <a:rPr lang="de-DE" dirty="0"/>
              <a:t> </a:t>
            </a:r>
            <a:r>
              <a:rPr lang="de-DE" dirty="0" err="1"/>
              <a:t>the</a:t>
            </a:r>
            <a:r>
              <a:rPr lang="de-DE" dirty="0"/>
              <a:t> </a:t>
            </a:r>
            <a:r>
              <a:rPr lang="de-DE" dirty="0" err="1"/>
              <a:t>methodology</a:t>
            </a:r>
            <a:r>
              <a:rPr lang="de-DE" dirty="0"/>
              <a:t> and </a:t>
            </a:r>
            <a:r>
              <a:rPr lang="de-DE" dirty="0" err="1"/>
              <a:t>tools</a:t>
            </a:r>
            <a:r>
              <a:rPr lang="de-DE" dirty="0"/>
              <a:t> </a:t>
            </a:r>
            <a:r>
              <a:rPr lang="de-DE" dirty="0" err="1"/>
              <a:t>for</a:t>
            </a:r>
            <a:r>
              <a:rPr lang="de-DE" dirty="0"/>
              <a:t> </a:t>
            </a:r>
            <a:r>
              <a:rPr lang="de-DE" dirty="0" err="1"/>
              <a:t>measuring</a:t>
            </a:r>
            <a:r>
              <a:rPr lang="de-DE" dirty="0"/>
              <a:t> </a:t>
            </a:r>
            <a:r>
              <a:rPr lang="de-DE" dirty="0" err="1"/>
              <a:t>the</a:t>
            </a:r>
            <a:r>
              <a:rPr lang="de-DE" dirty="0"/>
              <a:t> </a:t>
            </a:r>
            <a:r>
              <a:rPr lang="de-DE" dirty="0" err="1"/>
              <a:t>quality</a:t>
            </a:r>
            <a:r>
              <a:rPr lang="de-DE" dirty="0"/>
              <a:t> </a:t>
            </a:r>
            <a:r>
              <a:rPr lang="de-DE" dirty="0" err="1"/>
              <a:t>of</a:t>
            </a:r>
            <a:r>
              <a:rPr lang="de-DE" dirty="0"/>
              <a:t> </a:t>
            </a:r>
            <a:r>
              <a:rPr lang="de-DE" dirty="0" err="1"/>
              <a:t>the</a:t>
            </a:r>
            <a:r>
              <a:rPr lang="de-DE" dirty="0"/>
              <a:t> </a:t>
            </a:r>
            <a:r>
              <a:rPr lang="de-DE" dirty="0" err="1"/>
              <a:t>project</a:t>
            </a:r>
            <a:r>
              <a:rPr lang="de-DE" dirty="0"/>
              <a:t> </a:t>
            </a:r>
            <a:r>
              <a:rPr lang="de-DE" dirty="0" err="1"/>
              <a:t>activity</a:t>
            </a:r>
            <a:r>
              <a:rPr lang="de-DE" dirty="0"/>
              <a:t>. Quality </a:t>
            </a:r>
            <a:r>
              <a:rPr lang="de-DE" dirty="0" err="1"/>
              <a:t>management</a:t>
            </a:r>
            <a:r>
              <a:rPr lang="de-DE" dirty="0"/>
              <a:t> plan. (Schnellkraft 1 h)</a:t>
            </a:r>
          </a:p>
          <a:p>
            <a:r>
              <a:rPr lang="en-US" dirty="0"/>
              <a:t>Presentation: structure and main objectives of the topics of the module (RTA 0,5 h) </a:t>
            </a:r>
            <a:endParaRPr lang="de-DE" dirty="0"/>
          </a:p>
          <a:p>
            <a:endParaRPr lang="de-DE" dirty="0"/>
          </a:p>
        </p:txBody>
      </p:sp>
    </p:spTree>
    <p:extLst>
      <p:ext uri="{BB962C8B-B14F-4D97-AF65-F5344CB8AC3E}">
        <p14:creationId xmlns:p14="http://schemas.microsoft.com/office/powerpoint/2010/main" val="2845855361"/>
      </p:ext>
    </p:extLst>
  </p:cSld>
  <p:clrMapOvr>
    <a:masterClrMapping/>
  </p:clrMapOvr>
</p:sld>
</file>

<file path=ppt/theme/theme1.xml><?xml version="1.0" encoding="utf-8"?>
<a:theme xmlns:a="http://schemas.openxmlformats.org/drawingml/2006/main" name="Office">
  <a:themeElements>
    <a:clrScheme name="SCRC-Corporate Design">
      <a:dk1>
        <a:srgbClr val="3F3F3F"/>
      </a:dk1>
      <a:lt1>
        <a:sysClr val="window" lastClr="FFFFFF"/>
      </a:lt1>
      <a:dk2>
        <a:srgbClr val="2D4155"/>
      </a:dk2>
      <a:lt2>
        <a:srgbClr val="DAE4F5"/>
      </a:lt2>
      <a:accent1>
        <a:srgbClr val="214D6C"/>
      </a:accent1>
      <a:accent2>
        <a:srgbClr val="C02C58"/>
      </a:accent2>
      <a:accent3>
        <a:srgbClr val="284150"/>
      </a:accent3>
      <a:accent4>
        <a:srgbClr val="C85082"/>
      </a:accent4>
      <a:accent5>
        <a:srgbClr val="3C5F78"/>
      </a:accent5>
      <a:accent6>
        <a:srgbClr val="F0D2E6"/>
      </a:accent6>
      <a:hlink>
        <a:srgbClr val="C02C58"/>
      </a:hlink>
      <a:folHlink>
        <a:srgbClr val="C85A87"/>
      </a:folHlink>
    </a:clrScheme>
    <a:fontScheme name="Benutzerdefiniert 1">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9773F16744B6844BB0DAEF41D0E0C9A0" ma:contentTypeVersion="13" ma:contentTypeDescription="Ein neues Dokument erstellen." ma:contentTypeScope="" ma:versionID="a718083e647858f340dd00cf524a6f28">
  <xsd:schema xmlns:xsd="http://www.w3.org/2001/XMLSchema" xmlns:xs="http://www.w3.org/2001/XMLSchema" xmlns:p="http://schemas.microsoft.com/office/2006/metadata/properties" xmlns:ns2="e44fe9d3-6fcc-4d64-99af-4d36501114d2" xmlns:ns3="d6aa39fa-05de-4476-b1d1-fb972943d10d" targetNamespace="http://schemas.microsoft.com/office/2006/metadata/properties" ma:root="true" ma:fieldsID="09782842b7a5e291bf090f204eed2af6" ns2:_="" ns3:_="">
    <xsd:import namespace="e44fe9d3-6fcc-4d64-99af-4d36501114d2"/>
    <xsd:import namespace="d6aa39fa-05de-4476-b1d1-fb972943d10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4fe9d3-6fcc-4d64-99af-4d36501114d2"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6aa39fa-05de-4476-b1d1-fb972943d10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74B666-3492-4F7D-8C20-0BF1118392D1}">
  <ds:schemaRefs>
    <ds:schemaRef ds:uri="http://schemas.microsoft.com/sharepoint/v3/contenttype/forms"/>
  </ds:schemaRefs>
</ds:datastoreItem>
</file>

<file path=customXml/itemProps2.xml><?xml version="1.0" encoding="utf-8"?>
<ds:datastoreItem xmlns:ds="http://schemas.openxmlformats.org/officeDocument/2006/customXml" ds:itemID="{DCD70CF8-F81D-400A-867B-119293D4E616}">
  <ds:schemaRefs>
    <ds:schemaRef ds:uri="http://schemas.microsoft.com/office/2006/documentManagement/types"/>
    <ds:schemaRef ds:uri="http://purl.org/dc/terms/"/>
    <ds:schemaRef ds:uri="http://purl.org/dc/elements/1.1/"/>
    <ds:schemaRef ds:uri="http://schemas.microsoft.com/office/2006/metadata/properties"/>
    <ds:schemaRef ds:uri="http://purl.org/dc/dcmitype/"/>
    <ds:schemaRef ds:uri="http://www.w3.org/XML/1998/namespace"/>
    <ds:schemaRef ds:uri="http://schemas.microsoft.com/office/infopath/2007/PartnerControls"/>
    <ds:schemaRef ds:uri="http://schemas.openxmlformats.org/package/2006/metadata/core-properties"/>
    <ds:schemaRef ds:uri="b9a59973-6998-46d4-a3bd-372f8a6c6ab8"/>
  </ds:schemaRefs>
</ds:datastoreItem>
</file>

<file path=customXml/itemProps3.xml><?xml version="1.0" encoding="utf-8"?>
<ds:datastoreItem xmlns:ds="http://schemas.openxmlformats.org/officeDocument/2006/customXml" ds:itemID="{1CEDB442-48E2-41A7-8D45-FDBC823AC9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4fe9d3-6fcc-4d64-99af-4d36501114d2"/>
    <ds:schemaRef ds:uri="d6aa39fa-05de-4476-b1d1-fb972943d1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TotalTime>
  <Words>641</Words>
  <Application>Microsoft Macintosh PowerPoint</Application>
  <PresentationFormat>Widescreen</PresentationFormat>
  <Paragraphs>84</Paragraphs>
  <Slides>11</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Black</vt:lpstr>
      <vt:lpstr>Calibri</vt:lpstr>
      <vt:lpstr>Wingdings</vt:lpstr>
      <vt:lpstr>Office</vt:lpstr>
      <vt:lpstr>KA220-VET</vt:lpstr>
      <vt:lpstr>PowerPoint Presentation</vt:lpstr>
      <vt:lpstr>PowerPoint Presentation</vt:lpstr>
      <vt:lpstr>conditions for kick-off meeting  </vt:lpstr>
      <vt:lpstr>project - time schedule  </vt:lpstr>
      <vt:lpstr>changes in activities and tasks </vt:lpstr>
      <vt:lpstr>preparation for kick-off meeting 1 / 2 </vt:lpstr>
      <vt:lpstr>preparation for kick-off meeting 2 / 2</vt:lpstr>
      <vt:lpstr>Schedule kick-off meeting 1 / 2</vt:lpstr>
      <vt:lpstr>Schedule kick-off meeting 2 / 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Nicole Vergin</dc:creator>
  <cp:lastModifiedBy>Kft. Prompt-H</cp:lastModifiedBy>
  <cp:revision>33</cp:revision>
  <dcterms:created xsi:type="dcterms:W3CDTF">2019-08-28T08:23:57Z</dcterms:created>
  <dcterms:modified xsi:type="dcterms:W3CDTF">2022-03-17T07:43:24Z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0x0101009773F16744B6844BB0DAEF41D0E0C9A0</vt:lpwstr>
  </property>
</Properties>
</file>